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96E3-45E3-432C-A9D6-F50E68C5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DAE21-2398-413D-AF94-5E25C4DB4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3F1A-0282-4C99-A359-4804CFF0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FBE4-A9A7-4267-9B28-519FD088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49EA-D593-4B54-A0BE-00589558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23E1-E9F2-4321-93EF-3897DCCE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77E3C-4CC3-4987-A716-05E4A20F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E5CE-0645-42E0-AC59-6C0F888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0260-2550-4F9D-9CC1-51BE40C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947B-FDB1-44FB-9F19-C662B544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AA425-82A5-4B9C-B03B-24A81194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0004F-C7A1-4940-88F3-E8F717B5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EB9B-74EA-4D30-89CB-E65AE7C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89D4-5110-4171-B972-81820913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138E-E56F-460F-B29F-3F2F0382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08C-5E50-4C3D-84E0-6F4C75EA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DA12-04CB-44B7-8A1A-92F95D60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D20C-3F26-4BCE-ADAE-CE9F9440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8AEA-6365-4DE3-B6A5-FAF7FB14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E544-2013-40EE-A5FF-7D15C784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5492-71A7-43CB-8751-D9392998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BDA5-3B8F-4ADD-862B-663C21DF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771D-4866-48CE-B705-9D5CD94A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EDB9-29CB-406D-8F28-142C187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D2B2-7E34-4D4A-861C-FAA187E2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30A5-4D6A-45CF-8212-1332D693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8D12-FD48-4C30-A77C-15B80463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8EE7B-8683-4BC0-92E9-50313B48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EAB6-0C58-4FA6-9D9C-9DC0A85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9BFF-DCD8-4928-BA6A-6AB527CE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B479-6CC3-4E27-9D34-A05BCF77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8A4-0D83-4D2A-84A0-593E7C4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BD46-469F-487F-B362-98E68F2F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7808-A590-4C6E-A57F-8EC474368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7735D-512A-4206-808B-14FA53AE4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594E-B045-4362-BF21-093DE72F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4DCF-26FB-4C38-8E67-3809AE00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72709-BB88-48A4-A7EB-EC945B4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0A4A9-63BC-41AD-8F5B-4EF8089C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C010-50B0-4E99-8386-120681E5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3BDF3-77FF-4513-8CB7-9B6D96BC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1F0A-58DD-4136-8A0E-87FCC13C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33552-88D5-424F-B69F-DC5F3FC3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EB68-A941-4B05-96C5-C0C3D8A1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3D291-C041-4E70-8060-FA0EE17C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0522-B1BB-4893-A9C7-8ED3EC46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DD84-41CB-4858-9B0F-02A046E3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622D-7EAF-428D-9E22-E3BEA7D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40AB5-C52B-4B65-9976-E542F0C6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84AE-FB80-48C7-A629-73D53C76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25F25-1705-46FC-8CC5-E7E5321A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9856-7A17-4F57-8754-3AE950D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51D-F951-45FE-9058-F306A28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518E3-AE02-4470-9484-F21CB094F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2B69-B9FB-486D-B36A-AEFB7BBB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47A4-16C7-4B14-A85B-E0A6BAD3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3B68-6E51-42F8-8B7C-ADC88FF3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74F26-CBA7-4327-9ABA-ED118A75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E18E-4A8D-4EF4-8B4C-1699A470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EFBF-7D4F-4857-8DB1-79A05577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45B6-DD5B-4A82-8A27-552E6D030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0FDF-17C7-47F6-BD24-786ACC439FC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C069-065C-4206-BBBC-7790C001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4021-D203-460A-B14C-98EB98BA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6D1B-BF95-4FDB-B602-F12E024C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18BF8451-15C1-49B0-9C0B-85FF5A5E0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53035"/>
            <a:ext cx="9399494" cy="575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72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2020-08-21T23:11:43Z</dcterms:created>
  <dcterms:modified xsi:type="dcterms:W3CDTF">2020-08-21T23:12:16Z</dcterms:modified>
</cp:coreProperties>
</file>