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5B37-0A86-48D9-B238-6B8811CEF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B7C2A-DA3F-44CE-A590-ADA4D88E3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3D03D-6CF2-41C3-B581-DB0FC988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9A4E-6099-4F1A-AECB-F58A411EA3C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9B01D-E48E-425D-A05B-D8F80972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A4A0F-F7B8-45A4-B6AF-DDA9A2D4F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92CB-143B-459F-A897-422E8A92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4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A5E4-1CD1-4BD4-81EA-CA39A3EB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CE877-07A2-4516-A013-AFCD2D676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A799F-7941-48E4-92A9-2C664016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9A4E-6099-4F1A-AECB-F58A411EA3C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209D2-5BA3-4C19-A1AB-11EF59C0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DE6A9-CBCC-40FA-84C1-CA75F9BD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92CB-143B-459F-A897-422E8A92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0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6C3979-738E-4E0A-A42E-C0FF46BA1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F2675-CF8D-4977-A9D4-4523DF031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D81BF-7478-4633-BECF-E095C4EA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9A4E-6099-4F1A-AECB-F58A411EA3C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D9A50-8423-44A2-A7C9-38BD7FB7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44277-94AA-4889-A00C-A35DFFE8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92CB-143B-459F-A897-422E8A92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9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4ED3E-FA59-4A9C-A3D9-03D643A8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9531B-0921-4E9A-88C0-DE8DC16C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5F50D-17B2-43D5-A8FA-95AF15F2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9A4E-6099-4F1A-AECB-F58A411EA3C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97ED4-D173-42AD-94A7-FFE59F64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F055A-7CA6-452A-9E2D-60BE293B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92CB-143B-459F-A897-422E8A92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6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23E8-0A1D-423E-A828-E4A88A16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C0D4A-EA20-454F-840B-558AC8D6C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CF6E0-FCB5-4A81-8AA5-495BE16E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9A4E-6099-4F1A-AECB-F58A411EA3C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E319F-F022-4E00-9CD3-B4453FA13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01A70-C344-4493-A24C-9120F91B4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92CB-143B-459F-A897-422E8A92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1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41FB-8FD2-43F1-9ED6-952EA80F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17E2D-F1C1-44B9-A27C-9474DF628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5080A-F051-4B18-AE11-03A9B0E16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87763-24A4-4B91-9AE2-73C33905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9A4E-6099-4F1A-AECB-F58A411EA3C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14B60-D938-44D4-85D6-B9A29564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EE1F3-4605-4516-88D6-290D82A8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92CB-143B-459F-A897-422E8A92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37973-C993-498D-B324-220909C67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ACB9B-C312-4AA2-B875-58E77586C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D0B9A-4D1D-4D5F-AF89-5A0F8F7ED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8E8977-DA75-42C8-B083-3E3BEFA28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9C59E-0263-439F-A6EC-61DE08FBC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2DB33C-6BC3-4EED-A0E1-A6BDEE47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9A4E-6099-4F1A-AECB-F58A411EA3C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57CA17-84A9-4718-9D72-2E6CE1EB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A2387-EFDE-4E12-A488-CC96A0B1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92CB-143B-459F-A897-422E8A92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8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513E8-7CEA-47EB-BE2E-3DD1771A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8AC489-A362-4F3E-A572-43CF319F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9A4E-6099-4F1A-AECB-F58A411EA3C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9C953-3B74-4414-87C5-2744352C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4FEB7-2B41-4A9E-B090-0A0D36E3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92CB-143B-459F-A897-422E8A92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8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E3F5E8-992A-4DF9-BC77-A20F05DC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9A4E-6099-4F1A-AECB-F58A411EA3C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911A4-78C5-447C-A644-445D3EA3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2D3E9-9423-4AEE-9E8D-588477C0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92CB-143B-459F-A897-422E8A92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C51D-9F00-484E-8C10-23A2CD91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6D632-6019-4E93-B181-B31AB1D83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EDDFD-C5D7-4091-9B19-B4BF3D750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C6E2-9EE0-4061-9FDB-BB72F2D1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9A4E-6099-4F1A-AECB-F58A411EA3C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0A964-559E-40AD-8459-A32C7AF0A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F3637-4EEB-4C08-81BF-438D0781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92CB-143B-459F-A897-422E8A92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1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665A-A93B-4DF6-8401-DED683D7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1DE55D-8C17-45F3-A89D-5B7B56257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CEA42-CF30-4C2F-8202-090DD4464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5B968-8E6B-4859-B31A-AA7B3A8B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9A4E-6099-4F1A-AECB-F58A411EA3C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96BFC-CE0D-4A0A-83E3-CDF8DA42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B53F7-4E68-498A-8CE7-9AEA89562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92CB-143B-459F-A897-422E8A92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2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93F08D-B27E-485B-8AFF-01D4ACD94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9EAD2-D8BA-4682-A911-BA888C712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33DA1-EF1A-4959-8C51-E9CADA33D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A9A4E-6099-4F1A-AECB-F58A411EA3C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AC32C-E848-4FFD-B525-065079D1B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F5CD4-81DD-4A40-B49F-EC714C926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192CB-143B-459F-A897-422E8A92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5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58283F-8B25-40DE-8E31-9C45EEBFF4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035" y="242047"/>
            <a:ext cx="8323730" cy="64142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8011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2020-08-21T23:14:27Z</dcterms:created>
  <dcterms:modified xsi:type="dcterms:W3CDTF">2020-08-21T23:15:01Z</dcterms:modified>
</cp:coreProperties>
</file>