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771-100F-4E61-AD71-365FBC035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C4E7-9913-4974-A0C1-619B6E83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DC25A-AAF7-4808-A9C6-5B6AB9B7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1254-E3C4-4A17-89C4-FDE80B51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D953-CA0C-4D52-84BB-392E9ECD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3DA0-78E3-4B90-92C3-418E163F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E8A9E-6243-4856-96F0-55EB1444E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D57D-28D7-46C3-BFF3-102AB0FA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F3D9-ECF0-4090-8A2F-00648133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354F-587B-4AAB-90EE-93BB81D2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0B56F-E99F-4513-A227-9D0242009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4E1E2-BABC-4643-A828-D3635FB88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35A5-EC31-4627-9FEF-FA65EEEC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3201-7539-474B-A0D4-504444C0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FB6F-9CAC-447F-8A01-B1D87563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A8C4-3CA5-4A62-BC8D-5E36BA8D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9772-E717-4619-AFAB-0F4109F6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019E-5340-4C23-8A10-675E995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D1E8-41FF-4F85-A251-BDAF747B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1E2E-B3CF-4195-A8DD-DD35097F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6E8B-75B5-487F-89FD-6E1B097D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7444-62CD-4F51-9B9F-AB1149E4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B400-2F70-4DF0-8B8E-8AEC620C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6A8B-F127-413C-946D-BEE15D53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7B3C-DCDB-4C13-84F0-ABC2105A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6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261D-5660-487C-B547-98D30025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3566-2399-41B9-BA7D-4F94A00CE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57FFB-6AAD-4CD2-A427-8AAE8D249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3279-D3DF-46E8-9578-DDF44B05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A042C-8F98-47C2-9B2E-83F21E0A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6906B-C885-4E70-B197-9842F2FB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0475-DDCF-4B71-8912-73513F5F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D5138-0E71-4786-B8F1-F5503DB3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F02A6-3417-4A32-B7B8-E16EE119E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32A58-F5BA-4BB8-BA8B-30BF7D691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BF977-A676-43DB-9930-105394632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FF214-FA79-4D94-AECB-2B909A47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76A7-4715-41F8-925D-D91EFC1D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62B07-1CB3-4FD6-BA96-7B2DAB81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AC0-6D4B-481B-92F6-6AFE1D2C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BD42F-D1A7-4BA8-93EF-1D5E56B8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4AC3A-9528-47B6-86A8-364A1B62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26103-1C8F-43AC-B084-160ECFA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65F2-7382-4A27-AB16-BBD6C322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917E3-585D-4789-8ADF-0CB4ED38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6B78-50D2-45B8-B600-128AA70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20C4-DB35-4643-8B4F-1F498B80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346A-AAD7-4FEA-8A2F-B1A43D28A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803C-2FA7-4346-9358-6B4D183EF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C5E86-3D2A-4730-A3EA-6B84E331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A985-1B31-49B9-B8FF-EADE1671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6FE6F-801E-47EB-B8A7-DE79264E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80ED-47C1-4E06-8DEB-C627EC1B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D6EFB-E939-4624-9AD2-98EB539A0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23B51-29A5-443F-9C32-9ABCE6B1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70B9-5F6F-465B-80CD-4556CB51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8E2E-5CEA-4C24-961E-1E263CD2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8F19-8F0F-4751-BA3F-AE2DA5E0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F303F-6C31-45CF-890B-E12412A4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AC22-EBF5-4233-AF79-16D95303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6BA5-A90E-48CB-90AF-3BF599FB4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0B07C-D589-4408-8BA2-972B94CE19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F3AB-EAD3-4E39-89DC-4FB436C09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966B-4023-44C2-A4C0-E9022B75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F679-6FA2-475E-8E7B-64A1888F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ACA7610C-214A-4971-936D-E11ECD36FF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2" y="161365"/>
            <a:ext cx="9480176" cy="6494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2020-08-21T23:15:32Z</dcterms:created>
  <dcterms:modified xsi:type="dcterms:W3CDTF">2020-08-21T23:16:02Z</dcterms:modified>
</cp:coreProperties>
</file>