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6720-7370-41A0-9D4B-8C972AC0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A429-0D0F-40A9-8FE6-6C060324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B532-50D1-4B5F-A717-5C5DB2A8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83FE-CB7C-48E5-92FF-879C5295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DF12-42EE-45D5-8292-BA7867ED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8F68-77AE-4032-86CA-63F569CD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38FD-9926-4386-A61D-E98D164A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D9C2-52FB-4DBE-ADF9-77DA84A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B16B-8FF0-458D-A3C7-1D6079D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3D1F-1F15-4424-96D1-C176CCE0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19CA3-E44A-41EB-983C-FFB670D7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0E80-B1B9-4DD9-B150-03F24926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7526-AF0E-4591-B52E-9FA7E4A8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E13B-5EAB-4DB9-ADEA-CCE2B81B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2527-E86A-42F1-BB46-D941DA95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C3FF-51DC-4F03-9375-46FCFE55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3681-2F65-4D8B-82D9-DA733C55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531F-42DE-47C0-85DC-80B170DC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9835-CCC9-4FFE-8954-FDC9C3E8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1A5A-7D3F-4863-8A47-E71441E2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1C90-EBEF-44A3-9FA3-5E70C2F8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D5ED-D819-4C08-9460-8EC4FBAD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DC91-A38A-4EEA-A60B-0C676EA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A4D2-A971-4953-9029-D6E865DF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B67-57E8-42A9-AADC-6A5DFD9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AE85-12F1-4A08-A550-F47869A2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AB64-2D07-4369-B68A-BEC15569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64BA-E032-4DBA-B339-226B678E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0465-733A-4C8B-9D61-57043C43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167F8-80B6-49E3-940D-CF517A22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CBEBC-65E3-442B-BA01-835B097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FFED-2DBF-4980-9CAE-87315CF9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505D-A08A-43BB-AA12-96582430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8525-DD7A-438F-A5B6-B503547B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1C6E5-3CF4-4C8E-A9F0-65617238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7B342-022D-48AB-A894-63CC600B1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A0E0B-B8A9-4792-A8B6-895824B2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62B91-E805-43FE-8DAB-096D2864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CCF37-4535-47F6-B22B-CBD5D10F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D22D-CA9D-4A17-A689-92C8AB65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78ACB-6F9B-4E8C-B3C8-902DC63E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053F-9AB2-421D-AFFB-B0499D1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DF7CC-8F2C-4107-A402-C2F728C1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B32A4-DFE6-4140-A7FE-E9671425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EC134-F014-4A10-B102-7ADDB59D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170F-2AF4-43A7-917E-31D119FA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2D25-161D-4247-9C71-E62C29A3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C2CF-781F-44CE-8409-0CA729E6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A90E1-3E28-4CCD-BD60-22B34B87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7095-BD5E-448C-A81E-A3B8AA1A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5615-3224-4239-93E1-DC41CABE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FF816-9639-4201-8F4D-8CEE8206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5D90-9588-4C4E-9633-F82E059C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F0F3-A1CE-4D06-910A-4F3077552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F35CE-5DC8-4413-AB16-15301358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E8A29-C4C4-4084-8FCF-207CAC1F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1A5F-2E23-45EF-83A9-C39ABDD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E463-4C84-47C7-BE10-ABE10F06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2EA32-8403-4F2F-82E6-E15937E0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96BE-C11E-4653-A657-A3AD5376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CA6B-5D3E-4AA0-B9A9-22C827FB9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22FA-FEC7-4CB5-8BE3-E0FF8E1962B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3D11-B703-4EDA-AC62-FD5AAA22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E59B-F918-4F73-B742-52A05E50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1A52-F015-4F3E-83CA-DF7C26A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3">
            <a:extLst>
              <a:ext uri="{FF2B5EF4-FFF2-40B4-BE49-F238E27FC236}">
                <a16:creationId xmlns:a16="http://schemas.microsoft.com/office/drawing/2014/main" id="{26A3907A-DBD4-4C0F-A580-66121F5D2E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3" y="662609"/>
            <a:ext cx="9064486" cy="5459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3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2020-08-22T00:32:05Z</dcterms:created>
  <dcterms:modified xsi:type="dcterms:W3CDTF">2020-08-22T00:32:30Z</dcterms:modified>
</cp:coreProperties>
</file>