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DBDE-4BAC-41DE-B4DE-5F65434E8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74F57-7B97-4843-885A-4149E3602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DB6E9-CFAA-41B4-B7A8-F74423C7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9777-8C1A-4A42-9413-D8F13DDF662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1150-1957-4C11-B3C0-691DE3CA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A2471-0C5F-4DF7-87F0-DE662A4B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2308-D03C-4092-860F-8EF2CC0F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6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FB16-A6E6-413B-A757-F7498B0F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79654-C71E-4F58-8C98-B9ACEE9F6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B439A-7177-46BD-8747-56211436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9777-8C1A-4A42-9413-D8F13DDF662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366FE-B089-40C1-8AD0-7AD70295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D29C-90A0-496F-9D62-20BB2F04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2308-D03C-4092-860F-8EF2CC0F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0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44DA4-E9CE-40F3-ABF3-8FA3F9B07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AB54F-0889-4E9C-8B32-BD7B70CD6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D1F7F-AAD4-446E-B6ED-4EF9BAAC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9777-8C1A-4A42-9413-D8F13DDF662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0368-2652-44F7-9431-136E5699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EA98-8A36-41DC-9763-C389E273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2308-D03C-4092-860F-8EF2CC0F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5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3204-6A5B-4D6A-B632-1AC9361C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176EE-A952-4F4E-9EA1-06971970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C93D3-0AD4-4C89-AA95-1AD32B0A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9777-8C1A-4A42-9413-D8F13DDF662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4E556-B3F7-4AFC-87D1-3B8991B2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F0CEA-EF70-4725-A82F-85825994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2308-D03C-4092-860F-8EF2CC0F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5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E58E-B38D-4470-908D-E96ACF43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B36D5-5443-48C9-B106-979C6B23A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FD0AC-B733-4A2F-9AA2-11A088AB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9777-8C1A-4A42-9413-D8F13DDF662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95442-C57B-4D13-A8FE-1B641140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74944-88F1-48C2-8D06-2443AA51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2308-D03C-4092-860F-8EF2CC0F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1170-AF30-476E-AF17-623C9D2A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5D76-656D-4407-AE99-C79498CD7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32A3D-80FB-4876-BEF9-12AB12404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5E184-ADCD-4190-BF20-DE588D5D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9777-8C1A-4A42-9413-D8F13DDF662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6432E-6545-45BE-ACED-06A6420D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73078-010A-46F4-A91C-22452A5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2308-D03C-4092-860F-8EF2CC0F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173F-EDDD-449F-9BCA-CAACD8EF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C672-A703-45E7-ADE7-0212F1EB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DC01D-FD1F-432A-B87A-3A2B2270C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54BEC-1A1F-421A-B879-8D059D14C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B1FA6-0BD4-4F45-B906-979A9715E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8AD4B-8A79-4242-8B4E-1C4497FC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9777-8C1A-4A42-9413-D8F13DDF662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A9AF8-38FC-49F0-BFBE-3146E381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141A5-27F7-43D1-AB01-4C22FFAE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2308-D03C-4092-860F-8EF2CC0F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98A8-8699-411E-9684-A37A47F7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41F30-2391-42B7-B33F-DE080EDC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9777-8C1A-4A42-9413-D8F13DDF662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630A6-3E89-4625-8899-767E423B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45128-513D-433D-93F8-408FF98E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2308-D03C-4092-860F-8EF2CC0F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1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1BDF0-34D8-4F57-AB46-05C1E940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9777-8C1A-4A42-9413-D8F13DDF662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CABA2-B1A8-4B91-8ECA-367B5266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41D6A-9551-4101-B126-42203F03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2308-D03C-4092-860F-8EF2CC0F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3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4DEB-7631-4CE8-B017-29B8B5A7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89526-20F0-47AD-87FF-0FB55FF0B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0B57E-8972-4D93-97F6-6D1395442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EB4C-E3C4-4B9D-B378-7D146E69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9777-8C1A-4A42-9413-D8F13DDF662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64396-AED6-4A59-8A87-E8E779CA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1E567-BD2E-4E81-BC41-0842B42B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2308-D03C-4092-860F-8EF2CC0F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8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78FD-3533-4317-B324-A4655E11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BB63B-32E4-415E-92BD-DFFEFDB24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E2F13-9018-498C-9812-C24A9F77E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D7635-9AC7-43BB-AB54-1DF71438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9777-8C1A-4A42-9413-D8F13DDF662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227B1-AD7D-4EC1-A1E8-AA16B848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1F892-09CF-4BCC-9101-21C2541C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2308-D03C-4092-860F-8EF2CC0F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0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52566-6A0C-4CDC-8ED5-17D0F3E9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BF42E-D63E-48E1-95A7-AE485E553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B113F-FEB3-4812-9E87-53583F6EB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9777-8C1A-4A42-9413-D8F13DDF662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DE294-69C9-4534-AA5A-D4B5639C8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DE9BC-1F20-454C-974A-F0B3C05DA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E2308-D03C-4092-860F-8EF2CC0F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4">
            <a:extLst>
              <a:ext uri="{FF2B5EF4-FFF2-40B4-BE49-F238E27FC236}">
                <a16:creationId xmlns:a16="http://schemas.microsoft.com/office/drawing/2014/main" id="{69F9BB7A-659C-4D6C-8EE8-7F627913B4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13" y="583095"/>
            <a:ext cx="11595652" cy="5579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860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2020-08-22T00:33:58Z</dcterms:created>
  <dcterms:modified xsi:type="dcterms:W3CDTF">2020-08-22T00:34:40Z</dcterms:modified>
</cp:coreProperties>
</file>