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2373-AD51-438D-BC85-8AB3B4772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9AC71-2516-4346-AF6F-286433C46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03B7-CA59-45DD-A448-60AF7F12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6298-7BEB-4C04-839B-170CFDF12A8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A140-9148-4A14-A71D-5AB4B219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8D6B-46D4-40F7-AAE8-B96146FA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A295-948B-4101-A2FE-7063E9A0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8D91-75C1-4A7A-8C92-AACD374A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4A024-AF0A-4310-A979-BAAA9828C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EC47E-1270-425A-B4D9-0544B1D9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6298-7BEB-4C04-839B-170CFDF12A8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2D46-31DA-4ABF-8C15-80149B24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66C26-D4EF-4237-8BBC-20B15DBC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A295-948B-4101-A2FE-7063E9A0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8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E402C-ADFA-47F3-BD49-D6C32726A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06E56-0237-4F3C-A437-B2538A72B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4EF7-98FA-4557-B40E-45230AB2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6298-7BEB-4C04-839B-170CFDF12A8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0DA77-39A4-441C-8FBE-12A3D582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3985-7F6D-49F5-B037-BF2F3C55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A295-948B-4101-A2FE-7063E9A0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E9B9-225B-45D8-B77D-1804BDA5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20FA-7A05-4273-BD3A-A28AE002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4978-2667-4FB3-9641-E83C5FF5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6298-7BEB-4C04-839B-170CFDF12A8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3C09-DEA2-4605-B516-F8BC5FDE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4A74-7AAF-4BBF-85D5-DC24E020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A295-948B-4101-A2FE-7063E9A0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5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4768-694D-428F-8AAF-039667BE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800CE-9B20-4F96-919F-391AB764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7AF6D-5EBD-4570-AF48-16A77B15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6298-7BEB-4C04-839B-170CFDF12A8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6E4D5-429E-4666-BE64-A2195B25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8EBE-A939-462E-8D94-8B4E81ED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A295-948B-4101-A2FE-7063E9A0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2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7DA3-8C46-4353-BB43-29369465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E181-78B0-4C26-A269-DFFAE5144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6F0C4-9929-4FB4-A067-A8E03ECC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FD581-8B95-496C-B956-178EC3AF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6298-7BEB-4C04-839B-170CFDF12A8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79E4E-057D-4297-86EF-1EB91A6A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3632D-FF80-4B25-BB17-08AC7B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A295-948B-4101-A2FE-7063E9A0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AFF5-A9F7-41F0-B85B-84A882FD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1843-CF91-4A82-857F-48A3E73F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4ACE3-CE9E-4049-B96F-62EEC19F9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0AE46-BA0F-49D6-B75A-ED81D88DD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EF0C4-619F-4304-AD98-BF1340E19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01033-18BC-402B-B174-7F99721C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6298-7BEB-4C04-839B-170CFDF12A8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CDA7A-95A4-4B62-A6E3-784D0D37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E02F0-ED4A-4A2F-A100-201F1414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A295-948B-4101-A2FE-7063E9A0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FA40-2763-4213-A0B6-A882018B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BD472-3988-4D85-AF2B-6B7EA019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6298-7BEB-4C04-839B-170CFDF12A8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66B24-D01D-4A24-ADE8-720743F1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FA88-84E7-4969-9BA8-E1F0AC28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A295-948B-4101-A2FE-7063E9A0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2C3B1-C9AD-4ECE-A655-702BD340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6298-7BEB-4C04-839B-170CFDF12A8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0DA51-AA88-49EC-B9E4-A1C9AF6B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587F3-0EBE-409C-8B6E-F3F97E99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A295-948B-4101-A2FE-7063E9A0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48D1-A2A0-446B-87FC-EC65867A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7A2A-8938-4284-83CB-D9C95CFD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A13E8-248B-4B45-BA0A-F1C398834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9350E-E32B-4007-9E02-37050BD2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6298-7BEB-4C04-839B-170CFDF12A8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8142C-09A4-46A3-A05C-FDD4136A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8AC8A-0BB1-445D-9073-E66E2717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A295-948B-4101-A2FE-7063E9A0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0339-3611-4FFB-81FD-4CB604FB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E3204-E034-48BE-9DA3-50EB935E2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2D75F-C32D-4A91-AD1A-6C4B4EFF4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D061A-901F-4103-825F-9C69209E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6298-7BEB-4C04-839B-170CFDF12A8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5D5DB-8FE9-4770-9428-C24E0CF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FAA92-E7CE-4318-8592-84EAEB77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A295-948B-4101-A2FE-7063E9A0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6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C4F07-488C-46AA-AEBD-52273A82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6A203-C8C0-4988-853E-5B5F78172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DFC07-35C3-4F24-853A-E333F4B90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6298-7BEB-4C04-839B-170CFDF12A8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0DBD6-2A66-47CC-AA27-BCC9C7D1F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8B92F-04BA-4C49-8129-F25B5D4AD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0A295-948B-4101-A2FE-7063E9A0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36FDD80D-7227-49D4-99FD-E7F718B60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8" y="2307291"/>
            <a:ext cx="11805313" cy="1589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345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2020-08-22T00:36:48Z</dcterms:created>
  <dcterms:modified xsi:type="dcterms:W3CDTF">2020-08-22T00:38:19Z</dcterms:modified>
</cp:coreProperties>
</file>