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6F28-65A0-45EA-B702-F9BC0FAA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EF465-9BE8-4DFE-81CD-19407D43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F280-0CBD-4591-B537-BEAE398C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B0D2-8D74-4820-8DA0-73A456C4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16C4-BF11-479F-A015-371F85F7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B12C-3174-4475-AA8B-24172401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1AB89-1F5F-4F07-95F4-138012A1B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FC75-7799-4792-8186-E4ED6B22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423C-52CD-47C1-AD4C-305C782E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DAE2-91CB-4A9F-B872-C23DE2B8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5342D-F024-4D04-86C8-7A7275E99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F876-4042-4828-8A25-16C338554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DDB2-C58A-4F41-A66D-43476A65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B4E7-40B3-4800-857A-511A50E7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30A-3569-43CD-A107-6761C424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E903-4464-4E71-A613-C7877712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8772-0DB3-45C3-9004-7D6CFD63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8D68-AC32-477D-86BF-716EB79F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8AFF6-2326-4CB3-BCC7-6C46FF31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F0F9-EC52-4372-87FF-89611CC6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90FC-0C1D-4A8A-AFE7-47479AA3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CBD2-5E9B-42CD-BB66-74001186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668BB-C890-41DA-85B3-2D558844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5078-23E0-4C73-8986-6BED79E7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315B-BA81-4473-9487-D3E0FDA8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1DF2-20CA-4B3B-8557-A0DB28EC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84BD-8565-4F5C-B874-0FA0FCBE6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0FE81-A3A3-4516-B4FB-366F898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8F2F-791A-4463-9455-62087B97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04F0-D9BB-41A3-B187-C8983802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E441F-3480-41D9-98FA-C2A18DD1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1659-1FB4-4E22-B0F2-46CCBCBF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68643-711C-49FD-B2C5-BCDFCA7A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84776-42FA-4B44-B228-FCCFA289D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5CD10-887F-4110-BBBB-5F2759A59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10B7-54D7-4E2F-A161-A378A6964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40C949-406C-4FA7-A798-78D22F3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9779A-99F0-4F30-A623-B2215A35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FD871-A94F-4A48-8979-0306FC4C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0E8-6F4B-41E4-B78E-220DCF65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C04F-0A3F-44AF-A8DB-3D28E1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1095-2EC1-45F7-B0FD-C2A5E6C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83FD-6C3E-4843-A0F8-2B01739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44502-E66E-488D-A34F-88D097DD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D796B-8D8C-4D96-BA51-C2866B31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1D7AF-F8ED-4A16-9607-9A5B9244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292F-6918-4405-A6D8-7BD33E23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57A8-4C91-4B1B-BB70-8EF51D7B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E220-5A37-4481-9D7A-DD11685C9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949A-A506-4B01-B28E-80577AAE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C873-6BA8-4013-B741-CF0D4C7D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F6E7-B390-4A9B-BAF4-211635C8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AA94-99CE-49A5-A798-D8FBC3A2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F77F7-E7E5-4973-A361-3ECD26DB0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186C-F75A-47E9-864E-3BFBCF6E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99C98-C7E6-485E-9838-FB6C487C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9ABF-386E-4CC1-B911-9907A70D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A1C96-8608-4D67-885B-476326F7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EC522-54A2-4078-BCDF-845C79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2983-7A9F-4EAA-85A7-CC3EEDF4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166D-E133-4F26-BE1D-55899BB1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302C-7A40-4129-85BB-7C3253B91A2F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24E-4FF9-492A-A653-6F03A0FF7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1C71-FD87-48E5-8E1B-8C58015F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54440-0057-4F08-9578-BB7592C43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5CE00A22-2369-4D9B-A6FB-BB6526D5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" y="2447366"/>
            <a:ext cx="11928322" cy="1949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83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2020-08-22T00:39:52Z</dcterms:created>
  <dcterms:modified xsi:type="dcterms:W3CDTF">2020-08-22T00:40:25Z</dcterms:modified>
</cp:coreProperties>
</file>