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45AE-A33B-4896-8143-2BFE43BF8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42CED-58CB-40D0-9BC2-15A0ED33C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FC952-6B42-4062-856D-ABC89219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B72A-A86A-4914-B185-861DE362EAC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B8472-DFF9-4A08-8CB7-83679F1A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7B208-138E-4FD0-B800-13E54A2F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FE68-AC0E-4385-ADF6-EB962BE2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2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83CC-F2DA-463D-BD33-6D3DAF79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654E0-E3D2-4CC6-B5E0-61E92CBF7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761A-1E2F-4FCB-BEE0-336B9D4D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B72A-A86A-4914-B185-861DE362EAC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73920-AD8A-4EF5-ADC8-6BC8871D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EA23B-0967-48E5-808B-2F97FF83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FE68-AC0E-4385-ADF6-EB962BE2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2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74493-CE87-4E18-97F3-20BADA72B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442AD-4972-474B-A735-FD94094F3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4ECC-2DC2-4ECB-8724-05CE14D9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B72A-A86A-4914-B185-861DE362EAC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E1628-0B72-41A3-A9DC-90D28D25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2031F-BFA3-450F-80C2-3BDDDA23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FE68-AC0E-4385-ADF6-EB962BE2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5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DDB4-8D14-4EB1-890D-2D69278E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A914-2D67-41B7-8B92-51F75314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A06E0-BF2F-41BD-8403-CB8A8631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B72A-A86A-4914-B185-861DE362EAC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10BF6-8EB4-469F-B5E3-DD57A713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AFD98-C951-463A-B2D0-3522F830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FE68-AC0E-4385-ADF6-EB962BE2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3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A51E-C88E-4B63-9694-7B9421C4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531B0-6C1D-40CA-827A-9FA1FC21E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4DEF9-81FF-4BC6-A2B4-C4DD3C72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B72A-A86A-4914-B185-861DE362EAC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9C44-ABC0-4701-991A-AE339AEF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77401-6B29-4493-8CB9-7787B3E3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FE68-AC0E-4385-ADF6-EB962BE2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3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2383-C0A1-4F1E-8295-DD751BDE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97BF-2C5F-4145-8BC9-858949DF3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E4D72-F89B-4534-B4ED-64B240187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42B8B-3F64-497B-BB30-E0A36F5E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B72A-A86A-4914-B185-861DE362EAC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882ED-8A3D-4810-A6AD-70937CA7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75E16-0E3F-4100-87CE-A27130DE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FE68-AC0E-4385-ADF6-EB962BE2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87C7-8EA8-4009-921C-76F48033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BD9C3-54A7-499D-B2CA-2FDD7A698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59FF8-B8AC-4E52-9DA5-32B0507EA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85AA3-8C2F-4949-BE77-C39575A83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AA706-B326-4680-BE89-EE5A892BA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9A73B-EECF-426F-90E9-B906D9E5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B72A-A86A-4914-B185-861DE362EAC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73979-E801-4DE2-8FAB-2D14678E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4DA60D-7E9F-48AD-A0A1-D08137D9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FE68-AC0E-4385-ADF6-EB962BE2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7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3C19-AEC0-4EBD-A4B6-FCE5FC2E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6C653-3555-4D91-B69A-D8F672D4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B72A-A86A-4914-B185-861DE362EAC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2964E-791C-4388-A10F-2F561727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072E-494A-4E0F-95BC-41061CB1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FE68-AC0E-4385-ADF6-EB962BE2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9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1243A-0A81-4580-8A55-DBF90E43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B72A-A86A-4914-B185-861DE362EAC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14BA6-0091-4DE0-8D99-FE433888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AE4CF-4169-499C-B40D-367AC82C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FE68-AC0E-4385-ADF6-EB962BE2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1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9DFA-9A32-44BC-A4A3-CAF4A563F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7BD4B-B882-4F51-827F-986F16F0A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17E06-AE7E-4F8D-B670-8E8D0CF8C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A98EB-00AF-4BDA-AC4D-690291D8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B72A-A86A-4914-B185-861DE362EAC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EA576-B9C9-4335-BB0B-C6D720C5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2EFC7-FD5D-4397-9930-662CDF89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FE68-AC0E-4385-ADF6-EB962BE2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7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0EEC-F795-4AAB-8A00-E38D6434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BFC82-DCB4-440F-AE0D-EDDBC4AD4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4C755-46CB-49DF-85B7-FC0CEC2E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6599E-7F75-4E08-9A04-2E85544D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B72A-A86A-4914-B185-861DE362EAC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15987-45B1-49ED-9559-2B1B10F4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6AA87-0B57-4537-B04D-D73CF8C8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FE68-AC0E-4385-ADF6-EB962BE2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B38A5-1A10-442E-BCA3-5E6033FE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E217B-C057-400B-8751-8FB4D9F87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6EB9F-23AA-455A-B781-96149B20B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8B72A-A86A-4914-B185-861DE362EAC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CA2A3-5E1F-4616-82A8-7BAE29ED0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1B8B3-4E6D-475A-8C39-972DDB2FD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FE68-AC0E-4385-ADF6-EB962BE2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2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4">
            <a:extLst>
              <a:ext uri="{FF2B5EF4-FFF2-40B4-BE49-F238E27FC236}">
                <a16:creationId xmlns:a16="http://schemas.microsoft.com/office/drawing/2014/main" id="{F1C3FF28-8EE8-4BC4-AD91-DBFFDDD4C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04" y="2729754"/>
            <a:ext cx="11887009" cy="1411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27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2020-08-22T00:40:50Z</dcterms:created>
  <dcterms:modified xsi:type="dcterms:W3CDTF">2020-08-22T00:41:29Z</dcterms:modified>
</cp:coreProperties>
</file>