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8303-F19A-4871-B34A-7590489A1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A216-003A-4FB9-A846-7145121C9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51BB-1F09-4548-AB46-97F29501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47D7-8CED-4651-B41E-42BBBE01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B6EE-FF44-4B8D-B1A3-87763D5A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CBD1-B987-46B1-A2B4-ABE548AE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2A38B-EEA9-4911-9D62-BDB48548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B602-F493-4CA6-8CA4-391CF2A6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6B99-6DE0-4CF5-95A2-366BB1BC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E221-E739-4612-84D7-4ACBEC75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5B839-2E89-48F6-B312-46D34FF51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E446-9BA8-47FF-9221-736F94E4C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63A3-A0F3-46B8-B6C8-25C7666B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BBD9-6F80-49E3-9694-0F6BA42F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8AB8-F56A-4668-A674-7BDD6CB8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7730-B356-44E1-905D-FA244707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5903-C66A-48D7-99F7-F72921BA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6ED5-AC8A-4568-9C70-25D4E6DC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C042-D95A-4D04-BC9E-F85FC86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FF9D-8F45-4D7E-AD4D-B67F66B8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428-E8A9-4B24-89D6-B579AC17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0472-D275-4D6C-8518-5E1CBAD5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2581-7CDC-421C-85F5-EECA999F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B910-31BA-46B2-BA84-389BDBC2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DFB8-E5C4-4785-87D5-3E54A3C0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CEA5-C621-449A-9FF5-834BB962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506C-3B59-40EA-9F18-B0612016A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7B518-FA72-4AEA-9AF9-15EE771F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C002-838E-4AC6-8F43-EC2BC594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E553-D1CA-49EA-846E-060CA60E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7D296-400C-4888-B073-207759FD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2E1D-0C0E-48F0-8910-4AB62AB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C2D4-8D44-45ED-AEFA-5DE0302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5CA42-650D-45E3-8E5A-CF5CE9FB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0B443-A545-4121-BD87-2EEAC577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A8101-1A31-4ADF-83B5-85A0E89C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CDAB1-9161-4D38-8C85-628B0518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4C78-C097-43F7-B9F7-8FAB9606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2C7F2-B549-4BEE-8EDA-BE94F8C4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1FDB-9DCE-4309-8BF3-EE949B4F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E553E-1F01-4A4D-A822-20169004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51616-6A2E-41CB-87AE-E65F447F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02C2E-7A78-4CBA-A988-C0261F17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405F5-E95D-4A8E-A1BD-6DAB0584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954D7-3ECC-4CFB-8314-147F6E1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2F2F-85FD-4AA6-A248-014DDFCC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0565-5504-4A71-A1C0-42A0CB6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35EF-BC56-42AB-8270-9E86B816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B8290-7819-493D-9089-35DB9443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1B8A4-57D6-4C9A-87F1-8452D009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5B71-4FB6-4BFF-A1B4-F039FD2A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F0F8-ECCF-4CD3-AC89-969BAD61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C603-08B4-47A7-993F-5FC427FE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1C47-10BB-4A10-B2E1-098D24682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2B00-9A9B-458A-BEDE-625CD986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537E8-2010-439C-A4C5-DA50BBE0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97FD2-343A-4EEC-894E-6EB084EB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9F5C-4506-4E24-AC9D-18FD8D5C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5841F-EDBE-4219-B181-4E02A8FE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15CB-8EDE-4A44-9061-3EDAAB97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D834-B108-4754-8D0B-6321D9AA6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D9BD-040D-4C5A-8CED-ABD813A7BA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9271-025B-4EF4-ADAB-6A1664B28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D450-9E87-449A-8F57-2D9E3831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070D-849F-4824-AF1A-9592B0DA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-ITI-722-03-Figure 4">
            <a:extLst>
              <a:ext uri="{FF2B5EF4-FFF2-40B4-BE49-F238E27FC236}">
                <a16:creationId xmlns:a16="http://schemas.microsoft.com/office/drawing/2014/main" id="{AFDBE2C5-F01D-403C-BC80-1D3BF97B47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7" y="376519"/>
            <a:ext cx="10529046" cy="6252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89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2020-08-22T00:46:53Z</dcterms:created>
  <dcterms:modified xsi:type="dcterms:W3CDTF">2020-08-22T00:47:25Z</dcterms:modified>
</cp:coreProperties>
</file>