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414F-30DA-4EA6-BFA4-E631B930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34C01-F261-482F-AB00-DE1E34405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B674-9B87-4F2D-A1B8-A0087940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5563-1699-40DE-8F12-9E21491D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539E-C2F1-4ADC-A6B0-3081DB3F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CD4F-B28B-4914-AB3D-95D007DB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8712F-3D5D-48D3-94EC-4BB37D1F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6D9A-0438-4551-9252-8BE06804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FEED-2E52-4EB2-A7C6-F6B06F53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2123-0985-411C-BF0B-2A0F662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72610-1A37-4432-8682-363E58C90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D417-9FE6-4D7E-9C86-2F33C61E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300B-B8D6-45CC-A7CA-72B0F114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45E64-1C90-47F3-881B-FEE8DBE7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390E-C56C-4853-9000-F2D37C7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3199-E361-4A14-A1ED-B33A89FF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2610-9D0B-4783-83FD-01E2AC8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2F8E-89D3-44D7-9CB6-2AEF8D8D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A71B-AED6-4A0A-85B7-318968FE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6AB0-71B2-403D-B0BF-D2A4AE0E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630C-4A3B-4DEE-BC5E-494B657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F982-916D-4B12-A273-0121A925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0694-D1E3-45AB-B7CF-FE39090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170A-938A-4F9D-93D7-01B2C10D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8A75-140E-4A1C-A141-1B93E50C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CDE4-AB56-43E0-8629-9772FDB2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F037-D639-450E-9EEB-4682760FC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3814-EBA1-4F87-B7E0-4C17E078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3461-D71A-4CB8-BDFE-F035A864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31AC-7826-4C62-AE7C-671F5C6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2CB39-FCE6-49A1-9115-F00195A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8CD6-AED2-4FCC-90E3-569F7728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181F-60E1-421C-9D7C-B1F17AB3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3A0A7-DFC5-4970-8E8D-609EBA7B5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58918-119A-4716-B61D-62DE8A809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550E0-C64B-4013-A74D-6E249A39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6D001-1BEC-4FB8-B8A3-80469D98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9A954-C737-4B80-A083-FCCB3155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EF25-522F-4873-8CFE-D7AE276C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5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1158-358E-41E3-95D5-EC0EF584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76C02-4C31-4853-887B-30E62AB3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3EF1C-9FDF-4F4A-BF30-B64FDEE1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C9D26-8670-40FD-A2BF-437F561A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B75B4-85BD-426E-9BED-FDA36BAF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96267-67DD-4CEA-B148-9CB17B7A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C143F-F1BA-4AA6-9280-5944D485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2998-A138-40DE-B704-718187E5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5490-50F3-41C2-B065-B8CFEADC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3C01-F5D7-4A0F-96DC-18194B91F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65E3-D000-44E8-B72B-C5F3F755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A200-39E8-4E16-87DB-7EA0FC2A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1910-5164-46FF-A598-0F58D4BA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4CBB-06F1-4BBF-B728-2F0EF740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D9C05-CC59-463B-B9C6-ED6054FCB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53593-9091-41A4-84AC-6DC5115EC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F13D-97CC-486A-9AF0-42987ADB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E0949-98B6-4E07-AC6D-2FC9D6BB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3FBF-E718-46AF-8C79-59F1B574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2FFA8-0B2B-4ACE-8D56-76F0D56E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1711-6741-49FE-A087-479CAA53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D459-E717-427F-83B9-FAF8441F0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DDBE-5CF9-4EB4-9047-549A5E4AC345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C73F-9CA9-4865-A497-950CE8CF4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36A6-A61B-4A01-BBDD-CC9F38AA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9F1C-EF8E-4D94-9B26-9ED41D999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DF07863A-7A65-435B-9B99-D65A81498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8" y="712694"/>
            <a:ext cx="12100860" cy="5419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34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2020-08-22T00:49:05Z</dcterms:created>
  <dcterms:modified xsi:type="dcterms:W3CDTF">2020-08-22T00:49:40Z</dcterms:modified>
</cp:coreProperties>
</file>