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4E596-4ADA-426E-B908-64C052E1B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DC004-042E-406C-B908-2E8A40AC7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A55B6-BDA2-4A81-B2EA-2B20D659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A826C-0400-402D-934D-911C3CEF798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43844-FF7D-4CA9-A565-214EAA8C7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D40C1-A1EA-488C-BCAE-857DA4861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5D74-15F1-4E17-9333-F642D74C8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1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84616-8EDD-4649-9854-2BBBD45CA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5A33F-5C39-40A9-8B61-08A9E77FA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972D2-6B88-4808-933C-7A879EAE2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A826C-0400-402D-934D-911C3CEF798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A8432-C82B-4695-B430-1A2038EA2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54336-02EC-468A-8434-1C2BE1EC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5D74-15F1-4E17-9333-F642D74C8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7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BFDCA8-D9E1-4C3F-B37D-AA5C303E3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227C1-B1F2-4ED8-A580-951B4AD5C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5A447-DED9-4910-81C6-76696D75C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A826C-0400-402D-934D-911C3CEF798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0FA57-AF7E-4522-B72E-B457AD7C3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62222-C048-48FA-85A7-16BC4993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5D74-15F1-4E17-9333-F642D74C8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8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D435-6B6D-4696-8BCC-32BEA585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26C75-415D-4497-B1CA-1B4FE2DE7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1D65B-EA0F-4DD9-9490-09AE16FA3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A826C-0400-402D-934D-911C3CEF798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57FB3-F0D4-436B-9B05-1E97743AA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A2B3B-D9BD-469F-8A05-21D49F70E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5D74-15F1-4E17-9333-F642D74C8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9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0E59-0A35-4141-9699-C02C3ADDC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2E437-4124-4173-8409-EEACCE1E7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567D1-65CE-49D1-BA2D-2307B0BEF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A826C-0400-402D-934D-911C3CEF798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26F67-63F9-4238-8F81-0E4F4A3AC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28422-2B5A-4422-9257-2DAC67AD8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5D74-15F1-4E17-9333-F642D74C8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5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E1B4-A1D7-402B-A0AE-D12B38C3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4C4DC-D423-4FB2-B59F-DC8BAE3BC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16B30-D3A8-4FD3-960D-5D231EC50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DFC43-FC72-4751-A08A-5EFDBE76E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A826C-0400-402D-934D-911C3CEF798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56A21-2AC0-4A6A-8D9A-FC1F2902A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69D6E-9BB0-4034-A66F-6721303DC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5D74-15F1-4E17-9333-F642D74C8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8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6363-282B-4B1B-8B96-61C8C9B7B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2BCE0-1C63-4237-BE28-2AFBA679A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BD3B8-BD5D-4321-9A4C-6AD1C0912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DE2BD9-0CD5-4D4D-9510-C55B94F20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FB15CB-29DC-4A89-8FB4-44D57CA28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6E8A7A-8038-4614-ADC2-58067A3EB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A826C-0400-402D-934D-911C3CEF798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02F02F-A0C3-41B8-8EF5-2FA4E44FB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2EFA0B-068E-4C27-9848-00A69445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5D74-15F1-4E17-9333-F642D74C8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1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448D4-8C7C-456A-AB44-7CFD59AF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4EA4D5-BB70-4C3F-93C6-083F9786D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A826C-0400-402D-934D-911C3CEF798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1C97B-9138-4F2D-91BE-81651B3B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B0E43-F6FB-4167-8B1D-3841428A2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5D74-15F1-4E17-9333-F642D74C8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1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A247EE-B070-45EF-B67D-75A0DBAF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A826C-0400-402D-934D-911C3CEF798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DF885-A85C-45A8-9434-40D4D9EB5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8DD84-A402-444A-8BE6-CF060D0E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5D74-15F1-4E17-9333-F642D74C8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8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81D69-9A84-47F1-A2D4-CB3DE1E5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387F9-8E3D-4541-BEA4-6DCC50F26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04E60-F408-4145-83B6-3CC6CD779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B708F-0F03-4823-ADCA-2530F355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A826C-0400-402D-934D-911C3CEF798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FF9E1-4782-495D-91A6-FF79BCED2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17C2E-EE6F-464A-89F5-79CC7D85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5D74-15F1-4E17-9333-F642D74C8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4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DC051-4C60-4880-98D3-A9EA2320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268A0E-C660-45E2-A2A8-6376EC28A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687B4-6AC3-4A89-BFD8-65352A53C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7E6B0-D3F1-494F-BEBA-5DB09315B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A826C-0400-402D-934D-911C3CEF798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555D5-0098-4EC7-8AF1-201DBF7F2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DE7BB-D137-433D-9892-467EBD948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5D74-15F1-4E17-9333-F642D74C8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7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B5D95F-38AA-4B25-91D6-F06B1ACB0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2E87D-36F0-4B03-BD21-70F37B08D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DE665-FEC0-421D-A59D-A3B57E06B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A826C-0400-402D-934D-911C3CEF798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25417-2DBF-427A-80B5-534EB54CE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9EE14-CA00-482A-A4B9-6E88A4CC5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A5D74-15F1-4E17-9333-F642D74C8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ure 4">
            <a:extLst>
              <a:ext uri="{FF2B5EF4-FFF2-40B4-BE49-F238E27FC236}">
                <a16:creationId xmlns:a16="http://schemas.microsoft.com/office/drawing/2014/main" id="{65C56430-05C6-4AFD-9FAE-504FA5369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0" y="2447366"/>
            <a:ext cx="12092850" cy="19767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137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2020-08-22T00:51:02Z</dcterms:created>
  <dcterms:modified xsi:type="dcterms:W3CDTF">2020-08-22T00:51:38Z</dcterms:modified>
</cp:coreProperties>
</file>