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252A-9CB1-4CBD-A232-32207B389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5960F-4F00-4987-9F45-84AB41AC8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C9B6-2389-408B-A7EE-B334C7B8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73FE-BF8C-4C89-904A-F4DAF57ACA8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3351C-CAE4-4FB7-AFF7-95AABA0E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0386A-3A63-4FFF-B5D2-62E343E4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F2F1-A252-48B4-B749-7A6CC29F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8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7AE6-7A6E-41D9-9700-BE73E911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71364-748D-4DC8-AA1D-3AC360EF9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1CB0-83F5-4934-914F-C28BB7FF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73FE-BF8C-4C89-904A-F4DAF57ACA8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47C6C-7647-4A92-878A-B9BACBEB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644B1-3868-4037-B518-6A74E06D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F2F1-A252-48B4-B749-7A6CC29F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AAF21-83FB-4411-BBAE-8BC8F354B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DA766-203F-460B-99CB-3C61CAC54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3C2CD-3803-4427-A616-C6712CEF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73FE-BF8C-4C89-904A-F4DAF57ACA8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A442-80F4-43D3-9AF1-8EFE750B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457F8-E6E2-4C40-9487-2C5E6C6D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F2F1-A252-48B4-B749-7A6CC29F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7D7E-582C-48C6-A86B-815B09D4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3C410-C261-4C20-9F8B-D54AF9B0C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FA4AE-D71A-460B-A1F0-364FF5AD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73FE-BF8C-4C89-904A-F4DAF57ACA8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55CF0-E2EE-49FF-B2CB-FDB3F184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EC8D2-2BB4-4592-9CF6-A7AE8278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F2F1-A252-48B4-B749-7A6CC29F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2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2ABE-3EFC-4757-9D61-F5180BF4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8F5B6-10FD-474B-9BD5-A27423C24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5BEC-76F6-479A-815A-ADE10A12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73FE-BF8C-4C89-904A-F4DAF57ACA8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D52EE-FF03-446C-A0A6-27E75829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81DF0-2209-40AF-9BBF-98030021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F2F1-A252-48B4-B749-7A6CC29F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7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085C-14BF-48AF-9F4E-1DB61140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F138-D3B4-4CE5-A9D6-3A72A8C97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C5B6E-A97D-4EF4-8C94-DD61A9132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B25DF-0A9A-4FEE-82FA-80766B31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73FE-BF8C-4C89-904A-F4DAF57ACA8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76BAF-D6F6-4962-8846-A1298962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86B63-1260-4DB3-AA7D-463999F9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F2F1-A252-48B4-B749-7A6CC29F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9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3DA5-1016-4920-9AC6-34F785B8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974C6-2B37-473E-A76A-89C7B7A35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7605A-E877-45E7-AFEA-074A8D8E4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A5945-CD79-41DD-B3D1-58D12F21A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88C38-E0A3-40FF-A219-7B03BED1F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81ABF-6C74-4163-A826-73F091A9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73FE-BF8C-4C89-904A-F4DAF57ACA8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324AC-EA3C-48F2-AFA6-9757B93F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219D8-C064-45DF-A10A-6E02C733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F2F1-A252-48B4-B749-7A6CC29F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7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2587-48B5-4559-9199-3FBD3352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47D1A-DE89-498C-A9A9-CB64F44E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73FE-BF8C-4C89-904A-F4DAF57ACA8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3485F-8CB4-48DC-A2BD-B0C6A3ED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2478C-B55B-4718-A0DB-63F9E808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F2F1-A252-48B4-B749-7A6CC29F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1C569-AEA2-4D7A-8C35-B058CCDE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73FE-BF8C-4C89-904A-F4DAF57ACA8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A2490-0763-4D44-82F5-E1D9F1E4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717CF-B429-4A60-83A1-F5DA8B39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F2F1-A252-48B4-B749-7A6CC29F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7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AC76-F57C-4A39-B97C-8F69405B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A3EC-88BB-4098-942B-1264660FF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72CED-B4C4-439F-B849-CF7233708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4859B-1B96-4B1B-98CB-12BB5993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73FE-BF8C-4C89-904A-F4DAF57ACA8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82363-A174-49E1-BEBC-90EE3A81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DE002-BDA6-45F3-93E6-944AE042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F2F1-A252-48B4-B749-7A6CC29F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1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570B-A11E-47C7-BE26-1204045E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D3C95D-71A8-4EC1-A534-E6B97063C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A203-DC5B-4F72-BAC0-4F6EB22B9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EF8FD-2DDC-475A-8FEE-25BB842B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73FE-BF8C-4C89-904A-F4DAF57ACA8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D498C-4F87-4D1E-9424-3610EDD0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89989-B43B-4E04-948D-89C40694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DF2F1-A252-48B4-B749-7A6CC29F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0754-5341-4518-89C4-DE4660E5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A8B71-63EF-4602-B3D5-BE66A98CA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780E7-6CD2-47B4-9A72-5A5600C04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73FE-BF8C-4C89-904A-F4DAF57ACA81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9688-A55C-4FB5-B04E-D95820465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D86A-CE5E-4FAB-B522-3BABEDB1D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DF2F1-A252-48B4-B749-7A6CC29FB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9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ure 4">
            <a:extLst>
              <a:ext uri="{FF2B5EF4-FFF2-40B4-BE49-F238E27FC236}">
                <a16:creationId xmlns:a16="http://schemas.microsoft.com/office/drawing/2014/main" id="{FE158AE7-F788-4250-9B55-D29474FB6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8" y="2622177"/>
            <a:ext cx="12086984" cy="1627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26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2020-08-22T00:53:13Z</dcterms:created>
  <dcterms:modified xsi:type="dcterms:W3CDTF">2020-08-22T00:53:49Z</dcterms:modified>
</cp:coreProperties>
</file>