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AAB6-DA32-4452-ABAB-7B0E59163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C10BD-1686-4EC9-97BC-F7B5B7B76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59375-A957-421A-87E8-C3A5B09D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D771-7498-4CD2-A2CF-46599E5566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87E60-B4A7-4983-8B5B-761BEA9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99FB3-E5E1-4447-B7CC-99C416BF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36-832C-4C6E-885C-95724345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4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3C52-3154-4B19-92FB-F00FC17A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90AC5-442E-43D8-BFCD-E4160E966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4AA5-88DC-48BD-94D5-9D8AA364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D771-7498-4CD2-A2CF-46599E5566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4EF9F-A479-4007-9AEB-0E7CC148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08509-96D4-4A83-ABB5-2DE6A147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36-832C-4C6E-885C-95724345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7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EECED-BA15-458D-9E52-4741A40F0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C0B2B-19AA-4CFA-B92B-FAE737BE5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E39A2-6A2A-4116-85EE-F99F95CD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D771-7498-4CD2-A2CF-46599E5566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9DA55-D304-49AF-852A-5DAC7D07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B89F4-0CEF-4E7F-A1A3-A6609CFC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36-832C-4C6E-885C-95724345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7156-905E-4EE9-9912-F5547146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1E86-F0C0-4F83-97FF-E013BECC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5A32-6B3F-46B0-A8D8-9710D7EA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D771-7498-4CD2-A2CF-46599E5566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0C67F-D399-4141-A006-F63E119F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3DD4-A0F5-4780-A913-9B377936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36-832C-4C6E-885C-95724345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7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ED65-5B4B-4395-8EDD-1B464949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0F877-8FBB-487C-A4F3-A64907088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B1760-32EB-40E7-9ED0-A1323A4D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D771-7498-4CD2-A2CF-46599E5566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E875C-D904-47B1-A2F2-9CD90DC5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E3D3-6ACE-46F1-9795-EB4EDE5F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36-832C-4C6E-885C-95724345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78E1-304D-4FA4-83F3-FEF31D2B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168F-8951-4410-A06C-B0393C998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1848-018C-4699-9F3F-E6F587DCE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94DE4-2523-443B-BAC0-3EC83C5A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D771-7498-4CD2-A2CF-46599E5566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0EC23-3584-4058-BBB2-AD541867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ADD62-141E-42FE-A819-A9D9CF4E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36-832C-4C6E-885C-95724345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2834-B925-45C3-AD27-39EA55D4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895BF-9E41-4FC6-A2C9-EFABC755D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B35F4-A9A1-4A08-844C-804548133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90882-8530-4329-9B79-C1B732A63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54D33-C6CF-40E8-B2FD-1DB07340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BF8A7-3E48-4844-B8B7-8467275A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D771-7498-4CD2-A2CF-46599E5566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7EF15-ADC4-439E-B881-5D55A041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4BBBC-37CF-4F47-BD25-E2FE8BE4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36-832C-4C6E-885C-95724345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2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840D-4260-4C59-B54A-4B50CE20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B29DD-FCD2-4258-B400-B804C6EE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D771-7498-4CD2-A2CF-46599E5566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ABB92-C20C-46B4-8387-D738B493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42962-3E93-41FB-9C30-534B4CB0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36-832C-4C6E-885C-95724345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56513-A0E9-488A-9013-055EB7AF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D771-7498-4CD2-A2CF-46599E5566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D484A-5F26-4076-B781-E978F2A5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34493-40BA-4CCF-8439-F3B5B78D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36-832C-4C6E-885C-95724345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D392-7207-4D5B-84DD-E9050667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C9CE-421D-428B-A975-46B144E5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C74F1-36DA-4B38-A22B-0FDE252ED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CAF4C-BF57-4C52-A6C1-032919FD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D771-7498-4CD2-A2CF-46599E5566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39681-99AF-4417-B2F4-073D18DF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98297-05B9-4080-AC65-438394CD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36-832C-4C6E-885C-95724345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5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3CE6-B725-4ED2-B94E-90BC74F6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8E902-9856-4DE6-9FC6-06DE6A455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D838E-04F1-487A-9850-384EFEF85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F19B-752F-4674-A3EE-EEB3F904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D771-7498-4CD2-A2CF-46599E5566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D1DF5-5C28-4E0F-BADB-041F7C74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84DEB-D81A-44FD-B719-373E1E9C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36-832C-4C6E-885C-95724345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8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20B31-7597-4316-93DA-DA83BC43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BD377-9DED-4B35-A10A-986610E5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7BB58-4205-4E65-846C-A073F752D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AD771-7498-4CD2-A2CF-46599E5566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9254D-639B-4E81-B2BB-1A0294611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A5A8-3911-4BAF-A3CA-B69514514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3F36-832C-4C6E-885C-95724345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0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62E43518-7078-4E64-9CA9-7823CF32D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7" y="1223682"/>
            <a:ext cx="12092763" cy="4464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749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2020-08-22T00:58:28Z</dcterms:created>
  <dcterms:modified xsi:type="dcterms:W3CDTF">2020-08-22T00:59:35Z</dcterms:modified>
</cp:coreProperties>
</file>