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5E00-C264-4FEA-A781-46ABC72BE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52E08-BEA5-4394-A6B5-93FE5DFE0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137EE-6982-4E5B-8B5C-76A312608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DA7D-657B-4452-A844-6CD20D96134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DFA89-C822-4EF0-B700-BC486665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0098F-4A8C-4A2E-9E6A-6614182C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C9C1-2131-41A1-84E5-FD03F0A8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1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0B82-6F2B-4E1D-94D6-2933F705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DC5BA-F93C-4C94-9C11-E480D1D61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96E63-130A-4BF6-A58A-3791C415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DA7D-657B-4452-A844-6CD20D96134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EF1D8-8A6E-4F1C-B014-5E8C01FA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BD1DF-995B-412D-9FB1-68E201BE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C9C1-2131-41A1-84E5-FD03F0A8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9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18E6E-371B-4F69-8033-48B6839E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828D2-9979-492B-8EDA-68535FCE9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8BC84-1F33-4226-841C-10043322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DA7D-657B-4452-A844-6CD20D96134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82102-AB22-48DD-BF02-BE5B8039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C3FD8-97CB-485D-A11A-DCC1D2F1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C9C1-2131-41A1-84E5-FD03F0A8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3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85D6-007F-410A-899D-B700D1A7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7CE48-D5DD-46E3-A780-E45F1F5EA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C8B18-05E1-4C77-8081-A15041F1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DA7D-657B-4452-A844-6CD20D96134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7E604-1D01-4B1E-89AD-219F209E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DC8F3-4511-4C98-BCA5-36C62BBD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C9C1-2131-41A1-84E5-FD03F0A8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AD76-D884-4BA9-855D-DD784C39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DDFC0-AE85-4790-95F4-0C3BF066D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19544-9256-4715-B030-45FC640F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DA7D-657B-4452-A844-6CD20D96134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81600-D22B-4772-83A3-76E4C68E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B84A5-C08D-4676-A0D2-3FB0F2E9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C9C1-2131-41A1-84E5-FD03F0A8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5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9A92-E0D3-4BAB-BD2E-788192AD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D36E1-1F22-4335-9805-BD5C715B6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B2448-61FB-4E77-9DB3-1FB96BD82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C9D56-5CF5-4589-86A9-3DB7ED58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DA7D-657B-4452-A844-6CD20D96134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91249-B10E-4C23-828C-9CB4C7D6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BC376-86DB-4EC4-A49A-D1E395B5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C9C1-2131-41A1-84E5-FD03F0A8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265D-00DC-4E03-8023-B16F687E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D2C8B-2BA1-4034-8872-4369C5DAE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48E76-3E44-457C-B9EA-3DFE5E879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C65EE-348E-4927-988B-36FF8F8B1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7893C-5B20-4D98-8740-85EEF97DB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89700-483B-457D-9E4C-A4AACF52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DA7D-657B-4452-A844-6CD20D96134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4E46B-89EE-4637-A702-447D74A7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BD52D-9E33-4E0E-B3FD-BD3B281D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C9C1-2131-41A1-84E5-FD03F0A8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3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AA27-35B0-4FD3-8AA1-5A92C3C5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C3910-EC18-4F84-B957-6D359D73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DA7D-657B-4452-A844-6CD20D96134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F8071-A25E-4D49-9060-09FDC396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21CA8-8775-4967-8918-6C547764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C9C1-2131-41A1-84E5-FD03F0A8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0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29A7F-BD7F-468E-9E98-42740881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DA7D-657B-4452-A844-6CD20D96134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E1452-5A92-4C50-979F-11F10634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B76AC-3DCB-44EC-991C-4E82249C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C9C1-2131-41A1-84E5-FD03F0A8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7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0565-E16D-46C9-9AA6-0AF31FAD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53D42-325A-42BF-9801-0FF108157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03D70-CC49-4867-915B-A5DC9F077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E5D43-2D7B-41FA-9B05-A630613B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DA7D-657B-4452-A844-6CD20D96134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1F0B9-DA94-4720-8344-AAEF0D94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03D56-384B-4ED1-98A4-539796CD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C9C1-2131-41A1-84E5-FD03F0A8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8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DA22-1DF9-4473-8A2D-21268F2CF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7C594-DAE4-487D-8A34-732BDBC7D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F4C1A-817B-44FF-BA06-2624263E7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0A36F-024F-4295-BBB6-1347B67D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DA7D-657B-4452-A844-6CD20D96134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D79E0-D022-4DA5-80D9-78282FF9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F86D6-F543-4974-8CFB-4CEBD926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C9C1-2131-41A1-84E5-FD03F0A8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0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A2BA4-C1AC-4C86-87B5-6B8BC055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B9C6C-1454-4758-A4FB-A9321710D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04131-4D91-41DD-9EA3-BF75D3642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4DA7D-657B-4452-A844-6CD20D96134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4303B-84F1-4233-B3C4-FD9971581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BA1A0-1476-42F9-AB5F-97C37887D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6C9C1-2131-41A1-84E5-FD03F0A8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4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4">
            <a:extLst>
              <a:ext uri="{FF2B5EF4-FFF2-40B4-BE49-F238E27FC236}">
                <a16:creationId xmlns:a16="http://schemas.microsoft.com/office/drawing/2014/main" id="{990A09FB-BFE3-490E-A6AD-6DC3FE690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4" y="2624675"/>
            <a:ext cx="12068418" cy="1624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636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2020-08-22T01:00:04Z</dcterms:created>
  <dcterms:modified xsi:type="dcterms:W3CDTF">2020-08-22T01:00:48Z</dcterms:modified>
</cp:coreProperties>
</file>