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4CBB-487E-405E-9D51-02A13CD3C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D74AD-BAC2-43B2-B961-B481C77D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C68A-F390-4B2B-A80E-0AF5A45E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2F3E-C78F-4ABD-BF6E-B3DFB094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609A-0188-4FA1-8F66-A9470F7E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3878-F7E4-479C-A8CE-36C28709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BB864-46FC-4D25-928F-673C43C28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201D-20F9-43AD-9BBE-502538E6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AAEA-0F0E-48B9-A0EC-38C57457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21DB-710E-40F3-881A-28FA8A35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50351-B65B-4CAF-900A-590E9246E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2DD06-ED81-47E4-8FAF-128F46EBA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1AB1-7606-467E-9466-0BB82C33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38D3-0472-4367-9364-A799C099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38F9-A65C-4EAA-9595-6E0B0303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05D7-93ED-469A-96A8-45995CE6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E2FA-0BDD-45FB-8883-6B1C5E7B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B2E2-3030-46A3-953E-238739F5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8C01-5DF5-4F50-95EA-8662C0B1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F7ED-6C5C-4C0E-8551-20A65E18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C8F2-1A45-4747-AA44-95FE2267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332B-ECDE-4BB1-91A1-F5AF8DF2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5EAF-BA95-4671-9543-CB3877A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ECE1-BAC9-444F-B801-0B5A4335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D4E3-1B97-4175-89F8-AA91D26D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2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7745-2491-4D76-9717-AEE48D9C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2779-1FEC-42A7-AD4D-657E7EFB2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C8E1F-C0A2-4454-A19C-A8D81FA6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B03D9-4C06-4244-8EDA-B8D578E3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3293F-5AF5-49C2-8530-39E2D104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C0397-1781-4C2F-A260-6F6FA533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C794-BE1D-4D11-83EB-E8E4C0AA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EE8C1-73C4-4602-A67D-F790B533F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BC843-D098-4BE1-9F64-A24646BB2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5B8A6-77BE-473F-B2F3-A90BC0A4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AB869-20CD-4F46-A1B2-124C946EB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D0055-226B-411A-B564-AE8FD32C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B22A0-8685-439C-A661-3178D4AC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DED70-4D0E-403F-A47B-AEC1FA96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70C6-AC89-48AF-AF39-D10529C0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B4128-1936-4118-9603-CA38320C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5046E-5BFA-49A4-BFC1-12C300AA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FAF5-DBBE-4179-814F-2A1ABC28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85F25-31F9-475D-BFA5-699AFE88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E253F-F8C4-4408-B1FB-1F8A8C2E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4C377-0660-48E0-AD0D-0D59440C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0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404C-C9AE-4990-9609-15332B56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E8E6-7439-46D3-8E46-40E6BA29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028BD-09AC-4F28-83AA-5275C5B6A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E978D-C93B-4518-A4EA-DBE773B6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E14A-44A2-49EE-8680-D2B7A891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D294-47CA-4C0B-A201-EA1DA51F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98D6-9CF8-452C-B683-167484DC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96717-EA0B-4356-B751-D649747D7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F1345-8F32-4A52-B49D-A09E7688D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81FE-784F-4E75-BE15-BB7F0466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E5096-AC1D-46CB-84DB-F5D95537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4E9C4-9D2E-4B87-ADC7-39E37E47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01F3F-CD2C-43C3-8955-C9F67E67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CE628-862F-41ED-AC35-02120DFF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EF04-0665-40C6-B5A9-B8078A901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E2D6C-EC4F-4169-A9C4-7F6030D22B72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FBD4F-03C2-4373-A909-1245F229A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2166C-1570-4A4C-87B7-D0EDF44A9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3F6E-ED2C-4FB0-8A40-C085E151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0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DF7C6978-68F4-4784-A847-471598589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0" y="1285902"/>
            <a:ext cx="11887200" cy="4312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0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2020-08-22T01:01:19Z</dcterms:created>
  <dcterms:modified xsi:type="dcterms:W3CDTF">2020-08-22T01:01:54Z</dcterms:modified>
</cp:coreProperties>
</file>