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4F00-B820-4A90-A11A-382C938C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1944B-8CE0-485D-8883-9CCFB3AD4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3673-EDCD-443C-BA56-1F96A352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BAF1-7EF0-4885-B0F9-CB52B79B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6722-6E41-4EE4-8C89-F852B8DB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CD6-9C0D-4FAC-A4C2-CF884E67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EF909-049C-4237-9F26-E5D31CA2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E691-F6E2-43CA-95D5-B7164DDC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ADDE-685B-44A4-BEC7-4D4A2B79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DB3B-0C2D-43BD-8AE7-A591F43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30A74-4A71-40BC-814E-88F2E22F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4A3E-C2BF-471F-9E77-7EA9D13B0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222C-A3AF-4901-9AC8-4445DBE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876F-292B-43AC-8C7E-D339A1F1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6AFB-0ED9-45A0-B1C6-F97B8054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6EEF-6D48-422A-BF70-8615B8F6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EC8A-8407-42BE-963C-8FD56323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374E-6A69-4394-8E7E-2638645F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2CD1-29FF-4D46-A103-8CE7FCF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2A05-D347-4950-8C61-9A1F22F5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6053-C1AD-4938-A1CD-B8CBBBF7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0252-A6DB-4730-AFCF-3C5B5FB8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D0AA-A6A7-4EBF-947A-ABDBEEFD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8DC1-D026-47A7-A13B-EC47D34B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A9B8-0E51-4E61-AE90-7C8B5E1A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E7D1-98CE-4017-A67A-CC31132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8102-BA0F-4050-8D72-65CF1449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1FFD-B43C-4314-AE2C-C5230C7BF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4F89-4B18-4C04-9AB8-BFEBADF2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949A-A166-4C0E-B431-53CF9ED1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42876-9FF5-479A-B167-65FD3D99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1FA-5124-4300-9C4B-FF7E331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ACE3-816E-4660-8285-86590682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C0E0-4585-4A0F-8388-C7A8F5F2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8B3C-DD24-4306-9FAF-16599D0E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5CFA9-13D2-406A-AEC5-04C2CCF7C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6CDBE-6787-4AF8-BF49-59924F32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3B670-D6E5-4461-AB23-757A62A6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43259-88AD-415C-9DFF-8383F09B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0AAA-5CEA-4EE2-88D2-A8BB1299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4F3C8-189C-4974-A8EF-D6BF21EC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246D3-4E07-4001-A531-D2C20513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8F9D-1C5F-4962-8B1A-9DDCA78A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4EBCD-C18B-49C8-AE69-3DCF843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C4D53-0C60-4A05-B1A0-555E108B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1289-D57A-43CF-899C-16B5D1A6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0B7F-776A-4EAB-8BEF-2FFD0AD5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53C8-EA78-4D85-AF5B-303B7E9F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4564-F43F-494C-9106-78D07ABB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1A3A-087B-4EDA-B112-DBB98231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BCC2-38C3-441C-A71B-F5E31170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67972-E070-4457-B1B1-4FC09152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4A0-6D65-4B3E-8844-33CB198B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47C6-F74D-449C-B90A-110FFC82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38AE-4DC8-4155-9198-9E6B8753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904D-7D0B-444D-9EB0-CDBEA4D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9F64-F5DA-4C29-8A56-28EB4FC8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1A12-F614-4564-A321-7341A44C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46A3D-3BC7-4F31-8DC7-5377053B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6999-6127-4BDB-B78B-6350AC7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6469-D119-43E7-BA66-C2A40291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F696-40EC-4324-9AB5-263CF7505ED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A938-F642-4820-A9DB-0997CA027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C2B9-B683-48FA-A9E8-504F3F29C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7E41-03A4-404D-9021-95506D9A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4F777D65-7EA9-4663-BCBC-EDA43C48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7" y="1223682"/>
            <a:ext cx="12069533" cy="4455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77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2020-08-22T01:02:19Z</dcterms:created>
  <dcterms:modified xsi:type="dcterms:W3CDTF">2020-08-22T01:02:51Z</dcterms:modified>
</cp:coreProperties>
</file>