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24D1-834E-41DC-B215-CA7DC92F7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F6F5E-87F2-4AC0-A97E-C89A0845F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851AD-56E4-49A9-883F-D5E59284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05FE-C739-4AC6-ADF1-9A48B0887D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EA44-B851-4F70-ABCB-914805A7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DF45-CB41-4BD2-B89C-3D6EE7F0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4AAC-2EC9-4CD9-BBD9-C79584E9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1FD8-54A5-4E30-A2FD-254ADA4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5F6FF-04B7-4156-B81B-18A254B27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2CE01-BD78-48BF-BB38-7990DCC3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05FE-C739-4AC6-ADF1-9A48B0887D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6027-C7B2-4999-AF55-643490D8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5DF8-3894-42AB-B48B-9134F396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4AAC-2EC9-4CD9-BBD9-C79584E9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72A93-2716-48C6-BD76-C3374B48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3754D-85D9-4B8F-8831-0556B0434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344A-1359-4310-B87C-7F91CDA6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05FE-C739-4AC6-ADF1-9A48B0887D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A405C-777C-4CD9-9EFA-37B899B1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4E23-818B-4141-8DFE-6ED108EF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4AAC-2EC9-4CD9-BBD9-C79584E9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3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11C8-BAB8-44A2-9D79-76A9F8AC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0B45-CFC1-4F76-970C-476A2C55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45A7-A2CE-45D0-BF87-BBCAEC1B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05FE-C739-4AC6-ADF1-9A48B0887D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4AC0E-9BF6-4116-AB2A-77B4572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56E4-E22E-4BE1-9085-9CFCFEB5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4AAC-2EC9-4CD9-BBD9-C79584E9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3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C89B-7688-4CCF-9DCC-116DB0F6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F207-09E7-443B-8C1E-1C7D7A38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CAAD-A044-452C-9543-2773ED2E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05FE-C739-4AC6-ADF1-9A48B0887D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3C5EC-E643-4CCF-873C-B5714964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1A87-C21E-4FC9-9321-F0164316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4AAC-2EC9-4CD9-BBD9-C79584E9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2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7AF9-FBD4-4D50-9D95-372C9F44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3188-52AD-446D-8F53-7AA29C2AA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19AC5-78DB-48EC-AC88-EBD8382B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8633-6DCD-4B60-995A-95A50244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05FE-C739-4AC6-ADF1-9A48B0887D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4764A-8FC8-4D56-A600-ADAE1976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1311F-3AD7-433F-BB87-88635DD5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4AAC-2EC9-4CD9-BBD9-C79584E9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6C60-B6F0-4B64-ACC7-85D3A3BC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102D-32C4-4657-B3DB-3DA65AC3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C4B08-2617-4F53-8734-C01E0C96F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25F7C-AE38-4938-B3A3-6F6E4E228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E5428-E633-4070-A572-FEC5D0E22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EB3CC-87EB-40F9-8303-46D59FA0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05FE-C739-4AC6-ADF1-9A48B0887D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BF957-7108-4C26-8C23-CF79BE23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76ABF-C910-46AC-ABC6-1DE6FEE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4AAC-2EC9-4CD9-BBD9-C79584E9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8D96-AE5D-40EE-AF11-14316AEA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DC6F1-0016-4DF4-86D3-9D1DB55F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05FE-C739-4AC6-ADF1-9A48B0887D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23432-345C-4205-88AD-1152037D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5203A-F05C-4E27-AAC0-B50B39EF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4AAC-2EC9-4CD9-BBD9-C79584E9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84A70-991E-4B54-9B75-7A7AD5C2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05FE-C739-4AC6-ADF1-9A48B0887D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2D45E-74D9-4A6B-B221-5D4BD1D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C5A0B-10D4-4DEA-ADB7-9A896AF6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4AAC-2EC9-4CD9-BBD9-C79584E9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570-9C0F-4258-BA6C-A5AD0E91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147E-46F1-4B35-AFDA-7301D951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9397A-FFF1-4925-9ADA-D722D3DB7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B05C-72DE-4A05-8119-E56DA479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05FE-C739-4AC6-ADF1-9A48B0887D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B1A06-C1BD-49D0-A906-E014803D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2E5F5-1526-455C-A7E9-1717A0C7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4AAC-2EC9-4CD9-BBD9-C79584E9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4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819C-08B8-47E3-BD2F-CDF22957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5019A-7A7B-4372-BE78-736BDFB6F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D89F0-E0F9-4710-9D1C-0ED84822C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C5E7-ECFA-4BAF-8D39-0009F2F7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05FE-C739-4AC6-ADF1-9A48B0887D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D8742-890E-4B12-A9B5-A613693A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0738-5B65-45B0-8388-1390AFEC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4AAC-2EC9-4CD9-BBD9-C79584E9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FE4AE-D264-4FE7-B0CE-DF01743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190-865C-4EE8-A763-49D4731C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7D06-5E67-4493-85E9-173989127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705FE-C739-4AC6-ADF1-9A48B0887DC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C106-9417-41DE-BFD2-D721C710F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0766-7D4F-4769-AD6F-ADB014805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4AAC-2EC9-4CD9-BBD9-C79584E96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3558CF73-F5BE-4740-B083-FF7FE465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" y="1223682"/>
            <a:ext cx="12195592" cy="4424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30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2020-08-22T01:04:20Z</dcterms:created>
  <dcterms:modified xsi:type="dcterms:W3CDTF">2020-08-22T01:04:48Z</dcterms:modified>
</cp:coreProperties>
</file>