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9B2F1-834F-4EC5-8B19-1E3F51ABA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3A0D99-5090-467F-B5F8-7A6C638BD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C87F3-C75B-43E4-BCA3-CF3F8742F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8070-AF0A-4DD4-A5DA-D57D9B278DD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61ED3-9FB6-451C-B15B-729633FF2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E56C7-05F4-40E9-8C63-44BA98F54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8912-E2AE-4BF9-B9F1-AE4F81CB2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94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9D731-2F3E-4FF9-9F9C-FAFCF6D79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5F249D-AF5F-4BED-A345-B2A231DF4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69EB8-9D9F-42D5-9B7A-AC5EE26C8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8070-AF0A-4DD4-A5DA-D57D9B278DD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9EC22-38BC-4C22-AEEA-DE8A20BA7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AE9BE-8524-493E-A916-6149B080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8912-E2AE-4BF9-B9F1-AE4F81CB2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15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3C253-0254-4CCE-A5AF-A7D973A122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A2D77-E804-40C9-ADA3-F170661AC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9852A-044A-4364-B9AE-92C64A85F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8070-AF0A-4DD4-A5DA-D57D9B278DD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9A117-1179-480B-B3AD-758923C9C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4AF2F-DCEF-4F9B-B749-62E7CE227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8912-E2AE-4BF9-B9F1-AE4F81CB2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06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17FB5-2AED-4C03-BD80-B03EA8B3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69FCC-00CA-45A0-851D-BEF704CFA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2E311-A74D-405F-89B5-03E83D4A3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8070-AF0A-4DD4-A5DA-D57D9B278DD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2519C-8CDE-4B56-BD3F-B5C1BE6AA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35236-DAAC-4275-900C-8C3FA954B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8912-E2AE-4BF9-B9F1-AE4F81CB2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9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8EE50-AA6F-48F6-B11B-E4E2E929C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09D0E-13D4-4BF4-8931-914E81455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ED100-3311-4A67-97AC-375E745C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8070-AF0A-4DD4-A5DA-D57D9B278DD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C582E-72B3-4A92-88FE-B6262DBB5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0DF80-FDCE-4D7F-877C-9FC4E321A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8912-E2AE-4BF9-B9F1-AE4F81CB2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95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E39F4-E72E-461E-A240-7AAA71DB4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D43AA-1916-43D5-8104-2FBB0ADCEB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9C4C1-EA11-4F7E-ADE7-40CF5C4A7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73B4F-72B7-4F65-B849-79C8E76C8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8070-AF0A-4DD4-A5DA-D57D9B278DD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EF254-E2A9-4165-8B6F-31B1270C0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073DB-ED67-4F78-A85D-FE62D20A1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8912-E2AE-4BF9-B9F1-AE4F81CB2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9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47B06-74D1-49EA-B064-CFF5F3237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19AEB-1539-4E2A-A1B1-1DDC6A8E5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FB4053-F860-412B-A7D1-47AE4B7AE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AFB2BE-D33A-4F1C-ABBA-DF6DDB6FF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BEF710-F499-48CA-9C3D-814E9F8B87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6CBDDE-04D5-4561-9274-54567A5BA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8070-AF0A-4DD4-A5DA-D57D9B278DD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F799E8-91C2-43B5-B8A1-4E953C210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9E74D1-6677-4519-B0E9-AB2E41442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8912-E2AE-4BF9-B9F1-AE4F81CB2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2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03E7C-5D07-4E6B-BB69-91FFFA5A8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37F927-B253-417E-A3DF-F22E9C7FF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8070-AF0A-4DD4-A5DA-D57D9B278DD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A20684-CE24-4D17-A263-4D9C74783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29748A-C33D-42EB-BDF1-ACF30D676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8912-E2AE-4BF9-B9F1-AE4F81CB2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17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8A669A-97CA-4FC0-A2FF-1D6DA5C52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8070-AF0A-4DD4-A5DA-D57D9B278DD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D8317F-9AF0-4DC1-911C-6418938CC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8C1C4-9FA4-4502-9726-8AA28EDEB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8912-E2AE-4BF9-B9F1-AE4F81CB2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15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A297D-AB4C-4CB0-9A69-C8E9A3CF8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71D54-D799-4B5D-9DBA-CDD7F180D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AACCF1-B746-4612-B616-4F9BC421F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0D85E-7D40-4DF9-847C-9B681546F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8070-AF0A-4DD4-A5DA-D57D9B278DD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4D2EA-7985-436F-8FF2-B0C061DD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8C4B1-A49A-493A-BDF6-0D37E915A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8912-E2AE-4BF9-B9F1-AE4F81CB2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DE479-0407-4572-9AFE-C94FEE36D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ADD90C-0224-48D0-9910-5ED3C1FF39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EF141D-0156-4541-9563-5CB2EF6B2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DC5EA9-04BD-48CB-8134-A0AB01FEC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8070-AF0A-4DD4-A5DA-D57D9B278DD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0763C-B60D-4213-8EE8-EACCE7BA0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BBE48-54B2-48F9-8207-81A7A4141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8912-E2AE-4BF9-B9F1-AE4F81CB2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1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18B94E-2A7E-46D8-8802-2CD791827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C586-C409-477E-B236-92E5BD5C7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A1B7A-18EA-42B5-A244-EED1D1932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38070-AF0A-4DD4-A5DA-D57D9B278DD9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97331-F76C-4727-BDFB-11AE16C912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566D7-256F-423A-85C9-D850A59A1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08912-E2AE-4BF9-B9F1-AE4F81CB2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43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AB7CAD-6A10-4C09-B228-5E89478B4D7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004" y="131445"/>
            <a:ext cx="8354696" cy="65951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81466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Moehrke</dc:creator>
  <cp:lastModifiedBy>John Moehrke</cp:lastModifiedBy>
  <cp:revision>1</cp:revision>
  <dcterms:created xsi:type="dcterms:W3CDTF">2020-08-21T17:49:12Z</dcterms:created>
  <dcterms:modified xsi:type="dcterms:W3CDTF">2020-08-21T17:51:09Z</dcterms:modified>
</cp:coreProperties>
</file>