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F764-35FF-484B-BD85-19D6ABAA1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8CBB-6DEF-4364-AB07-CEDB6A244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94FDE-7137-4C69-851E-CC286B10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2D67-9A71-4C18-B3DF-41B6FE253D9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08654-554B-4C0C-B0D0-353F0A14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53A8-EDCA-4F71-B3F3-CA627BBA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D6D3-944F-4F28-AC77-A82FB223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3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DBEF-BB7A-4121-86CA-70DA05B1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9F6EC-4330-4937-9649-2D49BF635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122E-95E5-4693-A0D5-46360931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2D67-9A71-4C18-B3DF-41B6FE253D9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9F105-FB36-4107-ACA3-2733F7A3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C71C1-1F58-48A8-9779-C2952097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D6D3-944F-4F28-AC77-A82FB223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6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98B52-7929-4DC8-AAFB-806ACA767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F160D-A8E4-4400-A3BE-FFE13680F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5E5F-5E00-4EC5-8799-02242B74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2D67-9A71-4C18-B3DF-41B6FE253D9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AF63-40EF-4CBE-A4A2-B6B1B111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C46D-F42C-44DA-A82E-8AAAFD52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D6D3-944F-4F28-AC77-A82FB223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D86C-9A32-4AD9-BD0C-8A5CB96E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0007-E65D-4785-9114-2B7759463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A8058-05A1-4014-B6EF-7EF63EDE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2D67-9A71-4C18-B3DF-41B6FE253D9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341A-4387-4FB9-8A6F-B02A52B1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C895-7D6D-4A87-B8F2-352F0994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D6D3-944F-4F28-AC77-A82FB223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5605-3504-4CDE-AC59-108A5D1F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739E1-5A34-406A-B962-8039ED79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2644-B9A9-43C8-A92F-A937DC55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2D67-9A71-4C18-B3DF-41B6FE253D9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953DE-AFA3-4D51-852E-FAECF6A0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EB6D-7079-45EC-A6D1-74DAE876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D6D3-944F-4F28-AC77-A82FB223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89C6-8D19-4FCD-A9F2-857630C4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DDF9-71B7-4E6F-BB46-708D7DD09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F5E73-F14A-43E8-9FF1-C2F24BE37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F29F7-3CAA-41C6-A24D-57C168DA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2D67-9A71-4C18-B3DF-41B6FE253D9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7D5C3-8173-4652-8384-11C20847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3665-584B-4852-AE72-127ED4D0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D6D3-944F-4F28-AC77-A82FB223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7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E71C-7D1F-4223-B130-24138D53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43928-5054-423C-9D40-9A07D821C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BEEC8-CDDD-4608-827D-6A020C90D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FE186-CDC8-4443-9E0C-21701E581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FB0E6-A7ED-4EF4-92A0-53A74CF76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89203-94CE-40CB-91AE-A1383813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2D67-9A71-4C18-B3DF-41B6FE253D9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27612-2771-4543-AA14-7DEF7415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053E7-5B53-427C-A19E-76589A8C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D6D3-944F-4F28-AC77-A82FB223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0540-4803-48F2-B4CB-ED4D9F59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6FB5B-AC7F-46E3-B13D-8E65F168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2D67-9A71-4C18-B3DF-41B6FE253D9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F492B-72BD-48FE-9C65-0398378D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50502-86DD-41CA-B42A-DA49A2AD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D6D3-944F-4F28-AC77-A82FB223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9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E364C-921E-41EB-928D-A2C3350B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2D67-9A71-4C18-B3DF-41B6FE253D9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09ABC-36FA-4149-909B-6383536D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1164-EECF-4CB0-9B0E-DF7C963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D6D3-944F-4F28-AC77-A82FB223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6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C0C8-0B52-4910-B670-1EE8A84B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83C9-F820-4944-8276-5F69EAE3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2C67D-0F5F-4AEE-B7F2-B3B27156B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20FF0-7FEC-4AA1-8B75-0A407FEC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2D67-9A71-4C18-B3DF-41B6FE253D9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82441-0E9D-4FBA-8755-944161A5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98DCC-6E71-4D50-BC98-C9C1D634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D6D3-944F-4F28-AC77-A82FB223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3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5ED7-E2AA-4730-BA26-A116FF8F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34B64-B3A9-4121-B454-2761DD90B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CCFA1-FFC7-42E2-8C0A-2B95954F5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4F83-CD79-45DF-9C07-4A88F3AD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2D67-9A71-4C18-B3DF-41B6FE253D9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FC3A7-6EEE-4AFC-9D23-74763BAD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9822D-11F7-4D3C-88B8-E167F22D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D6D3-944F-4F28-AC77-A82FB223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8260E-D9F8-4110-BAE0-CD9EF75B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95ECB-F56F-42E2-9DC5-D91403009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D8DB-F80D-46A3-BE5F-B9CAC2D71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E2D67-9A71-4C18-B3DF-41B6FE253D9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055-1A26-45E6-99AF-4A8BAF7F0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C6B0-4111-4FF5-AA3F-CE96C50FC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2D6D3-944F-4F28-AC77-A82FB223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6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2065ABC-04B7-4FA7-85C3-F6CCDEFF14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6263" y="615950"/>
            <a:ext cx="10336212" cy="5546725"/>
            <a:chOff x="363" y="388"/>
            <a:chExt cx="6511" cy="3494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8E73CAE-76E7-4AD3-A8D0-7442931891E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3" y="388"/>
              <a:ext cx="6511" cy="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5306324-F13D-4E8E-8F6B-71033C8A1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388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9E77C36-DF6E-4BC3-BBFA-1187DD182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1595"/>
              <a:ext cx="1316" cy="466"/>
            </a:xfrm>
            <a:custGeom>
              <a:avLst/>
              <a:gdLst>
                <a:gd name="T0" fmla="*/ 43 w 1316"/>
                <a:gd name="T1" fmla="*/ 0 h 466"/>
                <a:gd name="T2" fmla="*/ 43 w 1316"/>
                <a:gd name="T3" fmla="*/ 0 h 466"/>
                <a:gd name="T4" fmla="*/ 29 w 1316"/>
                <a:gd name="T5" fmla="*/ 0 h 466"/>
                <a:gd name="T6" fmla="*/ 14 w 1316"/>
                <a:gd name="T7" fmla="*/ 21 h 466"/>
                <a:gd name="T8" fmla="*/ 14 w 1316"/>
                <a:gd name="T9" fmla="*/ 21 h 466"/>
                <a:gd name="T10" fmla="*/ 0 w 1316"/>
                <a:gd name="T11" fmla="*/ 21 h 466"/>
                <a:gd name="T12" fmla="*/ 0 w 1316"/>
                <a:gd name="T13" fmla="*/ 42 h 466"/>
                <a:gd name="T14" fmla="*/ 0 w 1316"/>
                <a:gd name="T15" fmla="*/ 64 h 466"/>
                <a:gd name="T16" fmla="*/ 0 w 1316"/>
                <a:gd name="T17" fmla="*/ 85 h 466"/>
                <a:gd name="T18" fmla="*/ 0 w 1316"/>
                <a:gd name="T19" fmla="*/ 381 h 466"/>
                <a:gd name="T20" fmla="*/ 0 w 1316"/>
                <a:gd name="T21" fmla="*/ 402 h 466"/>
                <a:gd name="T22" fmla="*/ 0 w 1316"/>
                <a:gd name="T23" fmla="*/ 402 h 466"/>
                <a:gd name="T24" fmla="*/ 0 w 1316"/>
                <a:gd name="T25" fmla="*/ 424 h 466"/>
                <a:gd name="T26" fmla="*/ 14 w 1316"/>
                <a:gd name="T27" fmla="*/ 445 h 466"/>
                <a:gd name="T28" fmla="*/ 14 w 1316"/>
                <a:gd name="T29" fmla="*/ 445 h 466"/>
                <a:gd name="T30" fmla="*/ 29 w 1316"/>
                <a:gd name="T31" fmla="*/ 445 h 466"/>
                <a:gd name="T32" fmla="*/ 43 w 1316"/>
                <a:gd name="T33" fmla="*/ 466 h 466"/>
                <a:gd name="T34" fmla="*/ 43 w 1316"/>
                <a:gd name="T35" fmla="*/ 466 h 466"/>
                <a:gd name="T36" fmla="*/ 1259 w 1316"/>
                <a:gd name="T37" fmla="*/ 466 h 466"/>
                <a:gd name="T38" fmla="*/ 1273 w 1316"/>
                <a:gd name="T39" fmla="*/ 466 h 466"/>
                <a:gd name="T40" fmla="*/ 1273 w 1316"/>
                <a:gd name="T41" fmla="*/ 445 h 466"/>
                <a:gd name="T42" fmla="*/ 1288 w 1316"/>
                <a:gd name="T43" fmla="*/ 445 h 466"/>
                <a:gd name="T44" fmla="*/ 1302 w 1316"/>
                <a:gd name="T45" fmla="*/ 445 h 466"/>
                <a:gd name="T46" fmla="*/ 1302 w 1316"/>
                <a:gd name="T47" fmla="*/ 424 h 466"/>
                <a:gd name="T48" fmla="*/ 1302 w 1316"/>
                <a:gd name="T49" fmla="*/ 402 h 466"/>
                <a:gd name="T50" fmla="*/ 1316 w 1316"/>
                <a:gd name="T51" fmla="*/ 402 h 466"/>
                <a:gd name="T52" fmla="*/ 1316 w 1316"/>
                <a:gd name="T53" fmla="*/ 381 h 466"/>
                <a:gd name="T54" fmla="*/ 1316 w 1316"/>
                <a:gd name="T55" fmla="*/ 85 h 466"/>
                <a:gd name="T56" fmla="*/ 1316 w 1316"/>
                <a:gd name="T57" fmla="*/ 64 h 466"/>
                <a:gd name="T58" fmla="*/ 1302 w 1316"/>
                <a:gd name="T59" fmla="*/ 42 h 466"/>
                <a:gd name="T60" fmla="*/ 1302 w 1316"/>
                <a:gd name="T61" fmla="*/ 21 h 466"/>
                <a:gd name="T62" fmla="*/ 1302 w 1316"/>
                <a:gd name="T63" fmla="*/ 21 h 466"/>
                <a:gd name="T64" fmla="*/ 1288 w 1316"/>
                <a:gd name="T65" fmla="*/ 21 h 466"/>
                <a:gd name="T66" fmla="*/ 1273 w 1316"/>
                <a:gd name="T67" fmla="*/ 0 h 466"/>
                <a:gd name="T68" fmla="*/ 1273 w 1316"/>
                <a:gd name="T69" fmla="*/ 0 h 466"/>
                <a:gd name="T70" fmla="*/ 1259 w 1316"/>
                <a:gd name="T71" fmla="*/ 0 h 466"/>
                <a:gd name="T72" fmla="*/ 43 w 1316"/>
                <a:gd name="T7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16" h="466">
                  <a:moveTo>
                    <a:pt x="43" y="0"/>
                  </a:moveTo>
                  <a:lnTo>
                    <a:pt x="43" y="0"/>
                  </a:lnTo>
                  <a:lnTo>
                    <a:pt x="29" y="0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0" y="21"/>
                  </a:lnTo>
                  <a:lnTo>
                    <a:pt x="0" y="42"/>
                  </a:lnTo>
                  <a:lnTo>
                    <a:pt x="0" y="64"/>
                  </a:lnTo>
                  <a:lnTo>
                    <a:pt x="0" y="85"/>
                  </a:lnTo>
                  <a:lnTo>
                    <a:pt x="0" y="381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0" y="424"/>
                  </a:lnTo>
                  <a:lnTo>
                    <a:pt x="14" y="445"/>
                  </a:lnTo>
                  <a:lnTo>
                    <a:pt x="14" y="445"/>
                  </a:lnTo>
                  <a:lnTo>
                    <a:pt x="29" y="445"/>
                  </a:lnTo>
                  <a:lnTo>
                    <a:pt x="43" y="466"/>
                  </a:lnTo>
                  <a:lnTo>
                    <a:pt x="43" y="466"/>
                  </a:lnTo>
                  <a:lnTo>
                    <a:pt x="1259" y="466"/>
                  </a:lnTo>
                  <a:lnTo>
                    <a:pt x="1273" y="466"/>
                  </a:lnTo>
                  <a:lnTo>
                    <a:pt x="1273" y="445"/>
                  </a:lnTo>
                  <a:lnTo>
                    <a:pt x="1288" y="445"/>
                  </a:lnTo>
                  <a:lnTo>
                    <a:pt x="1302" y="445"/>
                  </a:lnTo>
                  <a:lnTo>
                    <a:pt x="1302" y="424"/>
                  </a:lnTo>
                  <a:lnTo>
                    <a:pt x="1302" y="402"/>
                  </a:lnTo>
                  <a:lnTo>
                    <a:pt x="1316" y="402"/>
                  </a:lnTo>
                  <a:lnTo>
                    <a:pt x="1316" y="381"/>
                  </a:lnTo>
                  <a:lnTo>
                    <a:pt x="1316" y="85"/>
                  </a:lnTo>
                  <a:lnTo>
                    <a:pt x="1316" y="64"/>
                  </a:lnTo>
                  <a:lnTo>
                    <a:pt x="1302" y="42"/>
                  </a:lnTo>
                  <a:lnTo>
                    <a:pt x="1302" y="21"/>
                  </a:lnTo>
                  <a:lnTo>
                    <a:pt x="1302" y="21"/>
                  </a:lnTo>
                  <a:lnTo>
                    <a:pt x="1288" y="21"/>
                  </a:lnTo>
                  <a:lnTo>
                    <a:pt x="1273" y="0"/>
                  </a:lnTo>
                  <a:lnTo>
                    <a:pt x="1273" y="0"/>
                  </a:lnTo>
                  <a:lnTo>
                    <a:pt x="1259" y="0"/>
                  </a:lnTo>
                  <a:lnTo>
                    <a:pt x="43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2DAF73F-0854-49E0-8D36-BA67C3C38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1701"/>
              <a:ext cx="86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documentEvent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53F0A31-6D77-4345-86E7-4BA3E27AB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1701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19570479-62F7-4CB5-8F14-76BB0E6C6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616"/>
              <a:ext cx="1693" cy="466"/>
            </a:xfrm>
            <a:custGeom>
              <a:avLst/>
              <a:gdLst>
                <a:gd name="T0" fmla="*/ 44 w 1693"/>
                <a:gd name="T1" fmla="*/ 0 h 466"/>
                <a:gd name="T2" fmla="*/ 44 w 1693"/>
                <a:gd name="T3" fmla="*/ 0 h 466"/>
                <a:gd name="T4" fmla="*/ 29 w 1693"/>
                <a:gd name="T5" fmla="*/ 0 h 466"/>
                <a:gd name="T6" fmla="*/ 15 w 1693"/>
                <a:gd name="T7" fmla="*/ 0 h 466"/>
                <a:gd name="T8" fmla="*/ 15 w 1693"/>
                <a:gd name="T9" fmla="*/ 21 h 466"/>
                <a:gd name="T10" fmla="*/ 0 w 1693"/>
                <a:gd name="T11" fmla="*/ 21 h 466"/>
                <a:gd name="T12" fmla="*/ 0 w 1693"/>
                <a:gd name="T13" fmla="*/ 43 h 466"/>
                <a:gd name="T14" fmla="*/ 0 w 1693"/>
                <a:gd name="T15" fmla="*/ 64 h 466"/>
                <a:gd name="T16" fmla="*/ 0 w 1693"/>
                <a:gd name="T17" fmla="*/ 64 h 466"/>
                <a:gd name="T18" fmla="*/ 0 w 1693"/>
                <a:gd name="T19" fmla="*/ 381 h 466"/>
                <a:gd name="T20" fmla="*/ 0 w 1693"/>
                <a:gd name="T21" fmla="*/ 403 h 466"/>
                <a:gd name="T22" fmla="*/ 0 w 1693"/>
                <a:gd name="T23" fmla="*/ 403 h 466"/>
                <a:gd name="T24" fmla="*/ 0 w 1693"/>
                <a:gd name="T25" fmla="*/ 424 h 466"/>
                <a:gd name="T26" fmla="*/ 15 w 1693"/>
                <a:gd name="T27" fmla="*/ 445 h 466"/>
                <a:gd name="T28" fmla="*/ 15 w 1693"/>
                <a:gd name="T29" fmla="*/ 445 h 466"/>
                <a:gd name="T30" fmla="*/ 29 w 1693"/>
                <a:gd name="T31" fmla="*/ 445 h 466"/>
                <a:gd name="T32" fmla="*/ 44 w 1693"/>
                <a:gd name="T33" fmla="*/ 466 h 466"/>
                <a:gd name="T34" fmla="*/ 44 w 1693"/>
                <a:gd name="T35" fmla="*/ 466 h 466"/>
                <a:gd name="T36" fmla="*/ 1635 w 1693"/>
                <a:gd name="T37" fmla="*/ 466 h 466"/>
                <a:gd name="T38" fmla="*/ 1650 w 1693"/>
                <a:gd name="T39" fmla="*/ 466 h 466"/>
                <a:gd name="T40" fmla="*/ 1664 w 1693"/>
                <a:gd name="T41" fmla="*/ 445 h 466"/>
                <a:gd name="T42" fmla="*/ 1664 w 1693"/>
                <a:gd name="T43" fmla="*/ 445 h 466"/>
                <a:gd name="T44" fmla="*/ 1679 w 1693"/>
                <a:gd name="T45" fmla="*/ 445 h 466"/>
                <a:gd name="T46" fmla="*/ 1679 w 1693"/>
                <a:gd name="T47" fmla="*/ 424 h 466"/>
                <a:gd name="T48" fmla="*/ 1693 w 1693"/>
                <a:gd name="T49" fmla="*/ 403 h 466"/>
                <a:gd name="T50" fmla="*/ 1693 w 1693"/>
                <a:gd name="T51" fmla="*/ 403 h 466"/>
                <a:gd name="T52" fmla="*/ 1693 w 1693"/>
                <a:gd name="T53" fmla="*/ 381 h 466"/>
                <a:gd name="T54" fmla="*/ 1693 w 1693"/>
                <a:gd name="T55" fmla="*/ 64 h 466"/>
                <a:gd name="T56" fmla="*/ 1693 w 1693"/>
                <a:gd name="T57" fmla="*/ 64 h 466"/>
                <a:gd name="T58" fmla="*/ 1693 w 1693"/>
                <a:gd name="T59" fmla="*/ 43 h 466"/>
                <a:gd name="T60" fmla="*/ 1679 w 1693"/>
                <a:gd name="T61" fmla="*/ 21 h 466"/>
                <a:gd name="T62" fmla="*/ 1679 w 1693"/>
                <a:gd name="T63" fmla="*/ 21 h 466"/>
                <a:gd name="T64" fmla="*/ 1664 w 1693"/>
                <a:gd name="T65" fmla="*/ 0 h 466"/>
                <a:gd name="T66" fmla="*/ 1664 w 1693"/>
                <a:gd name="T67" fmla="*/ 0 h 466"/>
                <a:gd name="T68" fmla="*/ 1650 w 1693"/>
                <a:gd name="T69" fmla="*/ 0 h 466"/>
                <a:gd name="T70" fmla="*/ 1635 w 1693"/>
                <a:gd name="T71" fmla="*/ 0 h 466"/>
                <a:gd name="T72" fmla="*/ 44 w 1693"/>
                <a:gd name="T7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93" h="466">
                  <a:moveTo>
                    <a:pt x="44" y="0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15" y="0"/>
                  </a:lnTo>
                  <a:lnTo>
                    <a:pt x="15" y="21"/>
                  </a:lnTo>
                  <a:lnTo>
                    <a:pt x="0" y="21"/>
                  </a:lnTo>
                  <a:lnTo>
                    <a:pt x="0" y="43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381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424"/>
                  </a:lnTo>
                  <a:lnTo>
                    <a:pt x="15" y="445"/>
                  </a:lnTo>
                  <a:lnTo>
                    <a:pt x="15" y="445"/>
                  </a:lnTo>
                  <a:lnTo>
                    <a:pt x="29" y="445"/>
                  </a:lnTo>
                  <a:lnTo>
                    <a:pt x="44" y="466"/>
                  </a:lnTo>
                  <a:lnTo>
                    <a:pt x="44" y="466"/>
                  </a:lnTo>
                  <a:lnTo>
                    <a:pt x="1635" y="466"/>
                  </a:lnTo>
                  <a:lnTo>
                    <a:pt x="1650" y="466"/>
                  </a:lnTo>
                  <a:lnTo>
                    <a:pt x="1664" y="445"/>
                  </a:lnTo>
                  <a:lnTo>
                    <a:pt x="1664" y="445"/>
                  </a:lnTo>
                  <a:lnTo>
                    <a:pt x="1679" y="445"/>
                  </a:lnTo>
                  <a:lnTo>
                    <a:pt x="1679" y="424"/>
                  </a:lnTo>
                  <a:lnTo>
                    <a:pt x="1693" y="403"/>
                  </a:lnTo>
                  <a:lnTo>
                    <a:pt x="1693" y="403"/>
                  </a:lnTo>
                  <a:lnTo>
                    <a:pt x="1693" y="381"/>
                  </a:lnTo>
                  <a:lnTo>
                    <a:pt x="1693" y="64"/>
                  </a:lnTo>
                  <a:lnTo>
                    <a:pt x="1693" y="64"/>
                  </a:lnTo>
                  <a:lnTo>
                    <a:pt x="1693" y="43"/>
                  </a:lnTo>
                  <a:lnTo>
                    <a:pt x="1679" y="21"/>
                  </a:lnTo>
                  <a:lnTo>
                    <a:pt x="1679" y="21"/>
                  </a:lnTo>
                  <a:lnTo>
                    <a:pt x="1664" y="0"/>
                  </a:lnTo>
                  <a:lnTo>
                    <a:pt x="1664" y="0"/>
                  </a:lnTo>
                  <a:lnTo>
                    <a:pt x="1650" y="0"/>
                  </a:lnTo>
                  <a:lnTo>
                    <a:pt x="1635" y="0"/>
                  </a:lnTo>
                  <a:lnTo>
                    <a:pt x="4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F96A95FC-5FE5-4FF0-A38F-6A7ABD5A3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1743"/>
              <a:ext cx="12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workflowStatusHistory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CFB0D114-F0DE-4F75-B68F-065AF513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743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4D6BD822-98AB-4ECB-883D-D6C738811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0" y="2739"/>
              <a:ext cx="1360" cy="529"/>
            </a:xfrm>
            <a:custGeom>
              <a:avLst/>
              <a:gdLst>
                <a:gd name="T0" fmla="*/ 58 w 1360"/>
                <a:gd name="T1" fmla="*/ 0 h 529"/>
                <a:gd name="T2" fmla="*/ 58 w 1360"/>
                <a:gd name="T3" fmla="*/ 0 h 529"/>
                <a:gd name="T4" fmla="*/ 44 w 1360"/>
                <a:gd name="T5" fmla="*/ 0 h 529"/>
                <a:gd name="T6" fmla="*/ 29 w 1360"/>
                <a:gd name="T7" fmla="*/ 21 h 529"/>
                <a:gd name="T8" fmla="*/ 15 w 1360"/>
                <a:gd name="T9" fmla="*/ 21 h 529"/>
                <a:gd name="T10" fmla="*/ 15 w 1360"/>
                <a:gd name="T11" fmla="*/ 42 h 529"/>
                <a:gd name="T12" fmla="*/ 15 w 1360"/>
                <a:gd name="T13" fmla="*/ 63 h 529"/>
                <a:gd name="T14" fmla="*/ 0 w 1360"/>
                <a:gd name="T15" fmla="*/ 63 h 529"/>
                <a:gd name="T16" fmla="*/ 0 w 1360"/>
                <a:gd name="T17" fmla="*/ 84 h 529"/>
                <a:gd name="T18" fmla="*/ 0 w 1360"/>
                <a:gd name="T19" fmla="*/ 444 h 529"/>
                <a:gd name="T20" fmla="*/ 0 w 1360"/>
                <a:gd name="T21" fmla="*/ 465 h 529"/>
                <a:gd name="T22" fmla="*/ 15 w 1360"/>
                <a:gd name="T23" fmla="*/ 487 h 529"/>
                <a:gd name="T24" fmla="*/ 15 w 1360"/>
                <a:gd name="T25" fmla="*/ 487 h 529"/>
                <a:gd name="T26" fmla="*/ 15 w 1360"/>
                <a:gd name="T27" fmla="*/ 508 h 529"/>
                <a:gd name="T28" fmla="*/ 29 w 1360"/>
                <a:gd name="T29" fmla="*/ 529 h 529"/>
                <a:gd name="T30" fmla="*/ 44 w 1360"/>
                <a:gd name="T31" fmla="*/ 529 h 529"/>
                <a:gd name="T32" fmla="*/ 58 w 1360"/>
                <a:gd name="T33" fmla="*/ 529 h 529"/>
                <a:gd name="T34" fmla="*/ 58 w 1360"/>
                <a:gd name="T35" fmla="*/ 529 h 529"/>
                <a:gd name="T36" fmla="*/ 1288 w 1360"/>
                <a:gd name="T37" fmla="*/ 529 h 529"/>
                <a:gd name="T38" fmla="*/ 1302 w 1360"/>
                <a:gd name="T39" fmla="*/ 529 h 529"/>
                <a:gd name="T40" fmla="*/ 1317 w 1360"/>
                <a:gd name="T41" fmla="*/ 529 h 529"/>
                <a:gd name="T42" fmla="*/ 1331 w 1360"/>
                <a:gd name="T43" fmla="*/ 529 h 529"/>
                <a:gd name="T44" fmla="*/ 1331 w 1360"/>
                <a:gd name="T45" fmla="*/ 508 h 529"/>
                <a:gd name="T46" fmla="*/ 1346 w 1360"/>
                <a:gd name="T47" fmla="*/ 487 h 529"/>
                <a:gd name="T48" fmla="*/ 1346 w 1360"/>
                <a:gd name="T49" fmla="*/ 487 h 529"/>
                <a:gd name="T50" fmla="*/ 1360 w 1360"/>
                <a:gd name="T51" fmla="*/ 465 h 529"/>
                <a:gd name="T52" fmla="*/ 1360 w 1360"/>
                <a:gd name="T53" fmla="*/ 444 h 529"/>
                <a:gd name="T54" fmla="*/ 1360 w 1360"/>
                <a:gd name="T55" fmla="*/ 84 h 529"/>
                <a:gd name="T56" fmla="*/ 1360 w 1360"/>
                <a:gd name="T57" fmla="*/ 63 h 529"/>
                <a:gd name="T58" fmla="*/ 1346 w 1360"/>
                <a:gd name="T59" fmla="*/ 63 h 529"/>
                <a:gd name="T60" fmla="*/ 1346 w 1360"/>
                <a:gd name="T61" fmla="*/ 42 h 529"/>
                <a:gd name="T62" fmla="*/ 1331 w 1360"/>
                <a:gd name="T63" fmla="*/ 21 h 529"/>
                <a:gd name="T64" fmla="*/ 1331 w 1360"/>
                <a:gd name="T65" fmla="*/ 21 h 529"/>
                <a:gd name="T66" fmla="*/ 1317 w 1360"/>
                <a:gd name="T67" fmla="*/ 0 h 529"/>
                <a:gd name="T68" fmla="*/ 1302 w 1360"/>
                <a:gd name="T69" fmla="*/ 0 h 529"/>
                <a:gd name="T70" fmla="*/ 1288 w 1360"/>
                <a:gd name="T71" fmla="*/ 0 h 529"/>
                <a:gd name="T72" fmla="*/ 58 w 1360"/>
                <a:gd name="T73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0" h="529">
                  <a:moveTo>
                    <a:pt x="58" y="0"/>
                  </a:moveTo>
                  <a:lnTo>
                    <a:pt x="58" y="0"/>
                  </a:lnTo>
                  <a:lnTo>
                    <a:pt x="44" y="0"/>
                  </a:lnTo>
                  <a:lnTo>
                    <a:pt x="29" y="21"/>
                  </a:lnTo>
                  <a:lnTo>
                    <a:pt x="15" y="21"/>
                  </a:lnTo>
                  <a:lnTo>
                    <a:pt x="15" y="42"/>
                  </a:lnTo>
                  <a:lnTo>
                    <a:pt x="15" y="63"/>
                  </a:lnTo>
                  <a:lnTo>
                    <a:pt x="0" y="63"/>
                  </a:lnTo>
                  <a:lnTo>
                    <a:pt x="0" y="84"/>
                  </a:lnTo>
                  <a:lnTo>
                    <a:pt x="0" y="444"/>
                  </a:lnTo>
                  <a:lnTo>
                    <a:pt x="0" y="465"/>
                  </a:lnTo>
                  <a:lnTo>
                    <a:pt x="15" y="487"/>
                  </a:lnTo>
                  <a:lnTo>
                    <a:pt x="15" y="487"/>
                  </a:lnTo>
                  <a:lnTo>
                    <a:pt x="15" y="508"/>
                  </a:lnTo>
                  <a:lnTo>
                    <a:pt x="29" y="529"/>
                  </a:lnTo>
                  <a:lnTo>
                    <a:pt x="44" y="529"/>
                  </a:lnTo>
                  <a:lnTo>
                    <a:pt x="58" y="529"/>
                  </a:lnTo>
                  <a:lnTo>
                    <a:pt x="58" y="529"/>
                  </a:lnTo>
                  <a:lnTo>
                    <a:pt x="1288" y="529"/>
                  </a:lnTo>
                  <a:lnTo>
                    <a:pt x="1302" y="529"/>
                  </a:lnTo>
                  <a:lnTo>
                    <a:pt x="1317" y="529"/>
                  </a:lnTo>
                  <a:lnTo>
                    <a:pt x="1331" y="529"/>
                  </a:lnTo>
                  <a:lnTo>
                    <a:pt x="1331" y="508"/>
                  </a:lnTo>
                  <a:lnTo>
                    <a:pt x="1346" y="487"/>
                  </a:lnTo>
                  <a:lnTo>
                    <a:pt x="1346" y="487"/>
                  </a:lnTo>
                  <a:lnTo>
                    <a:pt x="1360" y="465"/>
                  </a:lnTo>
                  <a:lnTo>
                    <a:pt x="1360" y="444"/>
                  </a:lnTo>
                  <a:lnTo>
                    <a:pt x="1360" y="84"/>
                  </a:lnTo>
                  <a:lnTo>
                    <a:pt x="1360" y="63"/>
                  </a:lnTo>
                  <a:lnTo>
                    <a:pt x="1346" y="63"/>
                  </a:lnTo>
                  <a:lnTo>
                    <a:pt x="1346" y="42"/>
                  </a:lnTo>
                  <a:lnTo>
                    <a:pt x="1331" y="21"/>
                  </a:lnTo>
                  <a:lnTo>
                    <a:pt x="1331" y="21"/>
                  </a:lnTo>
                  <a:lnTo>
                    <a:pt x="1317" y="0"/>
                  </a:lnTo>
                  <a:lnTo>
                    <a:pt x="1302" y="0"/>
                  </a:lnTo>
                  <a:lnTo>
                    <a:pt x="1288" y="0"/>
                  </a:lnTo>
                  <a:lnTo>
                    <a:pt x="58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9685B8C8-F612-422B-B3D0-938C736EB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2844"/>
              <a:ext cx="82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previousStatus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BE323917-98F3-4B0C-B7BC-FDD7428FC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9" y="2844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5E5C59F-5215-428D-86A9-E034FBE71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" y="515"/>
              <a:ext cx="1374" cy="466"/>
            </a:xfrm>
            <a:custGeom>
              <a:avLst/>
              <a:gdLst>
                <a:gd name="T0" fmla="*/ 43 w 1374"/>
                <a:gd name="T1" fmla="*/ 0 h 466"/>
                <a:gd name="T2" fmla="*/ 43 w 1374"/>
                <a:gd name="T3" fmla="*/ 0 h 466"/>
                <a:gd name="T4" fmla="*/ 29 w 1374"/>
                <a:gd name="T5" fmla="*/ 21 h 466"/>
                <a:gd name="T6" fmla="*/ 14 w 1374"/>
                <a:gd name="T7" fmla="*/ 21 h 466"/>
                <a:gd name="T8" fmla="*/ 14 w 1374"/>
                <a:gd name="T9" fmla="*/ 21 h 466"/>
                <a:gd name="T10" fmla="*/ 0 w 1374"/>
                <a:gd name="T11" fmla="*/ 42 h 466"/>
                <a:gd name="T12" fmla="*/ 0 w 1374"/>
                <a:gd name="T13" fmla="*/ 64 h 466"/>
                <a:gd name="T14" fmla="*/ 0 w 1374"/>
                <a:gd name="T15" fmla="*/ 64 h 466"/>
                <a:gd name="T16" fmla="*/ 0 w 1374"/>
                <a:gd name="T17" fmla="*/ 85 h 466"/>
                <a:gd name="T18" fmla="*/ 0 w 1374"/>
                <a:gd name="T19" fmla="*/ 402 h 466"/>
                <a:gd name="T20" fmla="*/ 0 w 1374"/>
                <a:gd name="T21" fmla="*/ 402 h 466"/>
                <a:gd name="T22" fmla="*/ 0 w 1374"/>
                <a:gd name="T23" fmla="*/ 424 h 466"/>
                <a:gd name="T24" fmla="*/ 0 w 1374"/>
                <a:gd name="T25" fmla="*/ 445 h 466"/>
                <a:gd name="T26" fmla="*/ 14 w 1374"/>
                <a:gd name="T27" fmla="*/ 445 h 466"/>
                <a:gd name="T28" fmla="*/ 14 w 1374"/>
                <a:gd name="T29" fmla="*/ 466 h 466"/>
                <a:gd name="T30" fmla="*/ 29 w 1374"/>
                <a:gd name="T31" fmla="*/ 466 h 466"/>
                <a:gd name="T32" fmla="*/ 43 w 1374"/>
                <a:gd name="T33" fmla="*/ 466 h 466"/>
                <a:gd name="T34" fmla="*/ 43 w 1374"/>
                <a:gd name="T35" fmla="*/ 466 h 466"/>
                <a:gd name="T36" fmla="*/ 1316 w 1374"/>
                <a:gd name="T37" fmla="*/ 466 h 466"/>
                <a:gd name="T38" fmla="*/ 1331 w 1374"/>
                <a:gd name="T39" fmla="*/ 466 h 466"/>
                <a:gd name="T40" fmla="*/ 1345 w 1374"/>
                <a:gd name="T41" fmla="*/ 466 h 466"/>
                <a:gd name="T42" fmla="*/ 1345 w 1374"/>
                <a:gd name="T43" fmla="*/ 466 h 466"/>
                <a:gd name="T44" fmla="*/ 1360 w 1374"/>
                <a:gd name="T45" fmla="*/ 445 h 466"/>
                <a:gd name="T46" fmla="*/ 1360 w 1374"/>
                <a:gd name="T47" fmla="*/ 445 h 466"/>
                <a:gd name="T48" fmla="*/ 1374 w 1374"/>
                <a:gd name="T49" fmla="*/ 424 h 466"/>
                <a:gd name="T50" fmla="*/ 1374 w 1374"/>
                <a:gd name="T51" fmla="*/ 402 h 466"/>
                <a:gd name="T52" fmla="*/ 1374 w 1374"/>
                <a:gd name="T53" fmla="*/ 402 h 466"/>
                <a:gd name="T54" fmla="*/ 1374 w 1374"/>
                <a:gd name="T55" fmla="*/ 85 h 466"/>
                <a:gd name="T56" fmla="*/ 1374 w 1374"/>
                <a:gd name="T57" fmla="*/ 64 h 466"/>
                <a:gd name="T58" fmla="*/ 1374 w 1374"/>
                <a:gd name="T59" fmla="*/ 64 h 466"/>
                <a:gd name="T60" fmla="*/ 1360 w 1374"/>
                <a:gd name="T61" fmla="*/ 42 h 466"/>
                <a:gd name="T62" fmla="*/ 1360 w 1374"/>
                <a:gd name="T63" fmla="*/ 21 h 466"/>
                <a:gd name="T64" fmla="*/ 1345 w 1374"/>
                <a:gd name="T65" fmla="*/ 21 h 466"/>
                <a:gd name="T66" fmla="*/ 1345 w 1374"/>
                <a:gd name="T67" fmla="*/ 21 h 466"/>
                <a:gd name="T68" fmla="*/ 1331 w 1374"/>
                <a:gd name="T69" fmla="*/ 0 h 466"/>
                <a:gd name="T70" fmla="*/ 1316 w 1374"/>
                <a:gd name="T71" fmla="*/ 0 h 466"/>
                <a:gd name="T72" fmla="*/ 43 w 1374"/>
                <a:gd name="T7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74" h="466">
                  <a:moveTo>
                    <a:pt x="43" y="0"/>
                  </a:moveTo>
                  <a:lnTo>
                    <a:pt x="43" y="0"/>
                  </a:lnTo>
                  <a:lnTo>
                    <a:pt x="29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0" y="4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85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0" y="424"/>
                  </a:lnTo>
                  <a:lnTo>
                    <a:pt x="0" y="445"/>
                  </a:lnTo>
                  <a:lnTo>
                    <a:pt x="14" y="445"/>
                  </a:lnTo>
                  <a:lnTo>
                    <a:pt x="14" y="466"/>
                  </a:lnTo>
                  <a:lnTo>
                    <a:pt x="29" y="466"/>
                  </a:lnTo>
                  <a:lnTo>
                    <a:pt x="43" y="466"/>
                  </a:lnTo>
                  <a:lnTo>
                    <a:pt x="43" y="466"/>
                  </a:lnTo>
                  <a:lnTo>
                    <a:pt x="1316" y="466"/>
                  </a:lnTo>
                  <a:lnTo>
                    <a:pt x="1331" y="466"/>
                  </a:lnTo>
                  <a:lnTo>
                    <a:pt x="1345" y="466"/>
                  </a:lnTo>
                  <a:lnTo>
                    <a:pt x="1345" y="466"/>
                  </a:lnTo>
                  <a:lnTo>
                    <a:pt x="1360" y="445"/>
                  </a:lnTo>
                  <a:lnTo>
                    <a:pt x="1360" y="445"/>
                  </a:lnTo>
                  <a:lnTo>
                    <a:pt x="1374" y="424"/>
                  </a:lnTo>
                  <a:lnTo>
                    <a:pt x="1374" y="402"/>
                  </a:lnTo>
                  <a:lnTo>
                    <a:pt x="1374" y="402"/>
                  </a:lnTo>
                  <a:lnTo>
                    <a:pt x="1374" y="85"/>
                  </a:lnTo>
                  <a:lnTo>
                    <a:pt x="1374" y="64"/>
                  </a:lnTo>
                  <a:lnTo>
                    <a:pt x="1374" y="64"/>
                  </a:lnTo>
                  <a:lnTo>
                    <a:pt x="1360" y="42"/>
                  </a:lnTo>
                  <a:lnTo>
                    <a:pt x="1360" y="21"/>
                  </a:lnTo>
                  <a:lnTo>
                    <a:pt x="1345" y="21"/>
                  </a:lnTo>
                  <a:lnTo>
                    <a:pt x="1345" y="21"/>
                  </a:lnTo>
                  <a:lnTo>
                    <a:pt x="1331" y="0"/>
                  </a:lnTo>
                  <a:lnTo>
                    <a:pt x="1316" y="0"/>
                  </a:lnTo>
                  <a:lnTo>
                    <a:pt x="43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674245AB-F4C5-402F-8C38-0459A89D8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621"/>
              <a:ext cx="5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eventTime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8979CC52-0376-4095-9655-39D53CC03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" y="621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2E280E8C-1BD9-415E-9319-F5311459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" y="1108"/>
              <a:ext cx="232" cy="720"/>
            </a:xfrm>
            <a:custGeom>
              <a:avLst/>
              <a:gdLst>
                <a:gd name="T0" fmla="*/ 232 w 232"/>
                <a:gd name="T1" fmla="*/ 720 h 720"/>
                <a:gd name="T2" fmla="*/ 232 w 232"/>
                <a:gd name="T3" fmla="*/ 720 h 720"/>
                <a:gd name="T4" fmla="*/ 0 w 232"/>
                <a:gd name="T5" fmla="*/ 720 h 720"/>
                <a:gd name="T6" fmla="*/ 0 w 232"/>
                <a:gd name="T7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720">
                  <a:moveTo>
                    <a:pt x="232" y="720"/>
                  </a:moveTo>
                  <a:lnTo>
                    <a:pt x="232" y="720"/>
                  </a:lnTo>
                  <a:lnTo>
                    <a:pt x="0" y="72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449AA790-F5F6-410D-A7B9-051EB246B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1828"/>
              <a:ext cx="33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2A8F4BE6-5635-4B8D-8A6E-8B1E45852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" y="1722"/>
              <a:ext cx="217" cy="1948"/>
            </a:xfrm>
            <a:custGeom>
              <a:avLst/>
              <a:gdLst>
                <a:gd name="T0" fmla="*/ 217 w 217"/>
                <a:gd name="T1" fmla="*/ 1927 h 1948"/>
                <a:gd name="T2" fmla="*/ 217 w 217"/>
                <a:gd name="T3" fmla="*/ 1948 h 1948"/>
                <a:gd name="T4" fmla="*/ 0 w 217"/>
                <a:gd name="T5" fmla="*/ 1948 h 1948"/>
                <a:gd name="T6" fmla="*/ 0 w 217"/>
                <a:gd name="T7" fmla="*/ 0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1948">
                  <a:moveTo>
                    <a:pt x="217" y="1927"/>
                  </a:moveTo>
                  <a:lnTo>
                    <a:pt x="217" y="1948"/>
                  </a:lnTo>
                  <a:lnTo>
                    <a:pt x="0" y="1948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0C01901-8498-4605-8B64-467B4DD4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748"/>
              <a:ext cx="319" cy="1080"/>
            </a:xfrm>
            <a:custGeom>
              <a:avLst/>
              <a:gdLst>
                <a:gd name="T0" fmla="*/ 319 w 319"/>
                <a:gd name="T1" fmla="*/ 0 h 1080"/>
                <a:gd name="T2" fmla="*/ 319 w 319"/>
                <a:gd name="T3" fmla="*/ 1038 h 1080"/>
                <a:gd name="T4" fmla="*/ 0 w 319"/>
                <a:gd name="T5" fmla="*/ 1038 h 1080"/>
                <a:gd name="T6" fmla="*/ 0 w 319"/>
                <a:gd name="T7" fmla="*/ 108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1080">
                  <a:moveTo>
                    <a:pt x="319" y="0"/>
                  </a:moveTo>
                  <a:lnTo>
                    <a:pt x="319" y="1038"/>
                  </a:lnTo>
                  <a:lnTo>
                    <a:pt x="0" y="1038"/>
                  </a:lnTo>
                  <a:lnTo>
                    <a:pt x="0" y="108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EA26269E-028A-40EA-9B08-4D135F8EF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532"/>
              <a:ext cx="1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1…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AD1905E-0DAD-43C0-B503-0D8D3EE1E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1553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Gothic" panose="020B0609070205080204" pitchFamily="49" charset="-128"/>
                </a:rPr>
                <a:t>∞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6F03DCCF-6BD0-417C-B59B-8CEBDD2EF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1532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AD3D5AEE-D8E0-4F07-9D75-A20A61620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9" y="748"/>
              <a:ext cx="21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92862EBB-756E-4D25-9814-9E3D0E0DA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0" y="1087"/>
              <a:ext cx="1375" cy="466"/>
            </a:xfrm>
            <a:custGeom>
              <a:avLst/>
              <a:gdLst>
                <a:gd name="T0" fmla="*/ 44 w 1375"/>
                <a:gd name="T1" fmla="*/ 0 h 466"/>
                <a:gd name="T2" fmla="*/ 44 w 1375"/>
                <a:gd name="T3" fmla="*/ 0 h 466"/>
                <a:gd name="T4" fmla="*/ 29 w 1375"/>
                <a:gd name="T5" fmla="*/ 0 h 466"/>
                <a:gd name="T6" fmla="*/ 15 w 1375"/>
                <a:gd name="T7" fmla="*/ 0 h 466"/>
                <a:gd name="T8" fmla="*/ 15 w 1375"/>
                <a:gd name="T9" fmla="*/ 21 h 466"/>
                <a:gd name="T10" fmla="*/ 0 w 1375"/>
                <a:gd name="T11" fmla="*/ 21 h 466"/>
                <a:gd name="T12" fmla="*/ 0 w 1375"/>
                <a:gd name="T13" fmla="*/ 42 h 466"/>
                <a:gd name="T14" fmla="*/ 0 w 1375"/>
                <a:gd name="T15" fmla="*/ 63 h 466"/>
                <a:gd name="T16" fmla="*/ 0 w 1375"/>
                <a:gd name="T17" fmla="*/ 63 h 466"/>
                <a:gd name="T18" fmla="*/ 0 w 1375"/>
                <a:gd name="T19" fmla="*/ 381 h 466"/>
                <a:gd name="T20" fmla="*/ 0 w 1375"/>
                <a:gd name="T21" fmla="*/ 402 h 466"/>
                <a:gd name="T22" fmla="*/ 0 w 1375"/>
                <a:gd name="T23" fmla="*/ 402 h 466"/>
                <a:gd name="T24" fmla="*/ 0 w 1375"/>
                <a:gd name="T25" fmla="*/ 423 h 466"/>
                <a:gd name="T26" fmla="*/ 15 w 1375"/>
                <a:gd name="T27" fmla="*/ 444 h 466"/>
                <a:gd name="T28" fmla="*/ 15 w 1375"/>
                <a:gd name="T29" fmla="*/ 444 h 466"/>
                <a:gd name="T30" fmla="*/ 29 w 1375"/>
                <a:gd name="T31" fmla="*/ 444 h 466"/>
                <a:gd name="T32" fmla="*/ 44 w 1375"/>
                <a:gd name="T33" fmla="*/ 466 h 466"/>
                <a:gd name="T34" fmla="*/ 44 w 1375"/>
                <a:gd name="T35" fmla="*/ 466 h 466"/>
                <a:gd name="T36" fmla="*/ 1317 w 1375"/>
                <a:gd name="T37" fmla="*/ 466 h 466"/>
                <a:gd name="T38" fmla="*/ 1331 w 1375"/>
                <a:gd name="T39" fmla="*/ 466 h 466"/>
                <a:gd name="T40" fmla="*/ 1346 w 1375"/>
                <a:gd name="T41" fmla="*/ 444 h 466"/>
                <a:gd name="T42" fmla="*/ 1346 w 1375"/>
                <a:gd name="T43" fmla="*/ 444 h 466"/>
                <a:gd name="T44" fmla="*/ 1360 w 1375"/>
                <a:gd name="T45" fmla="*/ 444 h 466"/>
                <a:gd name="T46" fmla="*/ 1360 w 1375"/>
                <a:gd name="T47" fmla="*/ 423 h 466"/>
                <a:gd name="T48" fmla="*/ 1375 w 1375"/>
                <a:gd name="T49" fmla="*/ 402 h 466"/>
                <a:gd name="T50" fmla="*/ 1375 w 1375"/>
                <a:gd name="T51" fmla="*/ 402 h 466"/>
                <a:gd name="T52" fmla="*/ 1375 w 1375"/>
                <a:gd name="T53" fmla="*/ 381 h 466"/>
                <a:gd name="T54" fmla="*/ 1375 w 1375"/>
                <a:gd name="T55" fmla="*/ 63 h 466"/>
                <a:gd name="T56" fmla="*/ 1375 w 1375"/>
                <a:gd name="T57" fmla="*/ 63 h 466"/>
                <a:gd name="T58" fmla="*/ 1375 w 1375"/>
                <a:gd name="T59" fmla="*/ 42 h 466"/>
                <a:gd name="T60" fmla="*/ 1360 w 1375"/>
                <a:gd name="T61" fmla="*/ 21 h 466"/>
                <a:gd name="T62" fmla="*/ 1360 w 1375"/>
                <a:gd name="T63" fmla="*/ 21 h 466"/>
                <a:gd name="T64" fmla="*/ 1346 w 1375"/>
                <a:gd name="T65" fmla="*/ 0 h 466"/>
                <a:gd name="T66" fmla="*/ 1346 w 1375"/>
                <a:gd name="T67" fmla="*/ 0 h 466"/>
                <a:gd name="T68" fmla="*/ 1331 w 1375"/>
                <a:gd name="T69" fmla="*/ 0 h 466"/>
                <a:gd name="T70" fmla="*/ 1317 w 1375"/>
                <a:gd name="T71" fmla="*/ 0 h 466"/>
                <a:gd name="T72" fmla="*/ 44 w 1375"/>
                <a:gd name="T7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75" h="466">
                  <a:moveTo>
                    <a:pt x="44" y="0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15" y="0"/>
                  </a:lnTo>
                  <a:lnTo>
                    <a:pt x="15" y="21"/>
                  </a:lnTo>
                  <a:lnTo>
                    <a:pt x="0" y="21"/>
                  </a:lnTo>
                  <a:lnTo>
                    <a:pt x="0" y="42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381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0" y="423"/>
                  </a:lnTo>
                  <a:lnTo>
                    <a:pt x="15" y="444"/>
                  </a:lnTo>
                  <a:lnTo>
                    <a:pt x="15" y="444"/>
                  </a:lnTo>
                  <a:lnTo>
                    <a:pt x="29" y="444"/>
                  </a:lnTo>
                  <a:lnTo>
                    <a:pt x="44" y="466"/>
                  </a:lnTo>
                  <a:lnTo>
                    <a:pt x="44" y="466"/>
                  </a:lnTo>
                  <a:lnTo>
                    <a:pt x="1317" y="466"/>
                  </a:lnTo>
                  <a:lnTo>
                    <a:pt x="1331" y="466"/>
                  </a:lnTo>
                  <a:lnTo>
                    <a:pt x="1346" y="444"/>
                  </a:lnTo>
                  <a:lnTo>
                    <a:pt x="1346" y="444"/>
                  </a:lnTo>
                  <a:lnTo>
                    <a:pt x="1360" y="444"/>
                  </a:lnTo>
                  <a:lnTo>
                    <a:pt x="1360" y="423"/>
                  </a:lnTo>
                  <a:lnTo>
                    <a:pt x="1375" y="402"/>
                  </a:lnTo>
                  <a:lnTo>
                    <a:pt x="1375" y="402"/>
                  </a:lnTo>
                  <a:lnTo>
                    <a:pt x="1375" y="381"/>
                  </a:lnTo>
                  <a:lnTo>
                    <a:pt x="1375" y="63"/>
                  </a:lnTo>
                  <a:lnTo>
                    <a:pt x="1375" y="63"/>
                  </a:lnTo>
                  <a:lnTo>
                    <a:pt x="1375" y="42"/>
                  </a:lnTo>
                  <a:lnTo>
                    <a:pt x="1360" y="21"/>
                  </a:lnTo>
                  <a:lnTo>
                    <a:pt x="1360" y="21"/>
                  </a:lnTo>
                  <a:lnTo>
                    <a:pt x="1346" y="0"/>
                  </a:lnTo>
                  <a:lnTo>
                    <a:pt x="1346" y="0"/>
                  </a:lnTo>
                  <a:lnTo>
                    <a:pt x="1331" y="0"/>
                  </a:lnTo>
                  <a:lnTo>
                    <a:pt x="1317" y="0"/>
                  </a:lnTo>
                  <a:lnTo>
                    <a:pt x="4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158E7D6-F7E3-4239-8513-7FB6908C4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1171"/>
              <a:ext cx="5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eventType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BC684FA-4F88-466F-9752-F5C01682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" y="1171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F9EA5709-BADB-431F-AE90-18BB1F75D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" y="1659"/>
              <a:ext cx="1707" cy="487"/>
            </a:xfrm>
            <a:custGeom>
              <a:avLst/>
              <a:gdLst>
                <a:gd name="T0" fmla="*/ 58 w 1707"/>
                <a:gd name="T1" fmla="*/ 0 h 487"/>
                <a:gd name="T2" fmla="*/ 43 w 1707"/>
                <a:gd name="T3" fmla="*/ 21 h 487"/>
                <a:gd name="T4" fmla="*/ 29 w 1707"/>
                <a:gd name="T5" fmla="*/ 21 h 487"/>
                <a:gd name="T6" fmla="*/ 29 w 1707"/>
                <a:gd name="T7" fmla="*/ 21 h 487"/>
                <a:gd name="T8" fmla="*/ 14 w 1707"/>
                <a:gd name="T9" fmla="*/ 42 h 487"/>
                <a:gd name="T10" fmla="*/ 14 w 1707"/>
                <a:gd name="T11" fmla="*/ 42 h 487"/>
                <a:gd name="T12" fmla="*/ 0 w 1707"/>
                <a:gd name="T13" fmla="*/ 63 h 487"/>
                <a:gd name="T14" fmla="*/ 0 w 1707"/>
                <a:gd name="T15" fmla="*/ 63 h 487"/>
                <a:gd name="T16" fmla="*/ 0 w 1707"/>
                <a:gd name="T17" fmla="*/ 84 h 487"/>
                <a:gd name="T18" fmla="*/ 0 w 1707"/>
                <a:gd name="T19" fmla="*/ 402 h 487"/>
                <a:gd name="T20" fmla="*/ 0 w 1707"/>
                <a:gd name="T21" fmla="*/ 423 h 487"/>
                <a:gd name="T22" fmla="*/ 0 w 1707"/>
                <a:gd name="T23" fmla="*/ 423 h 487"/>
                <a:gd name="T24" fmla="*/ 14 w 1707"/>
                <a:gd name="T25" fmla="*/ 444 h 487"/>
                <a:gd name="T26" fmla="*/ 14 w 1707"/>
                <a:gd name="T27" fmla="*/ 444 h 487"/>
                <a:gd name="T28" fmla="*/ 29 w 1707"/>
                <a:gd name="T29" fmla="*/ 465 h 487"/>
                <a:gd name="T30" fmla="*/ 29 w 1707"/>
                <a:gd name="T31" fmla="*/ 465 h 487"/>
                <a:gd name="T32" fmla="*/ 43 w 1707"/>
                <a:gd name="T33" fmla="*/ 465 h 487"/>
                <a:gd name="T34" fmla="*/ 58 w 1707"/>
                <a:gd name="T35" fmla="*/ 487 h 487"/>
                <a:gd name="T36" fmla="*/ 1649 w 1707"/>
                <a:gd name="T37" fmla="*/ 487 h 487"/>
                <a:gd name="T38" fmla="*/ 1664 w 1707"/>
                <a:gd name="T39" fmla="*/ 465 h 487"/>
                <a:gd name="T40" fmla="*/ 1678 w 1707"/>
                <a:gd name="T41" fmla="*/ 465 h 487"/>
                <a:gd name="T42" fmla="*/ 1678 w 1707"/>
                <a:gd name="T43" fmla="*/ 465 h 487"/>
                <a:gd name="T44" fmla="*/ 1693 w 1707"/>
                <a:gd name="T45" fmla="*/ 444 h 487"/>
                <a:gd name="T46" fmla="*/ 1693 w 1707"/>
                <a:gd name="T47" fmla="*/ 444 h 487"/>
                <a:gd name="T48" fmla="*/ 1707 w 1707"/>
                <a:gd name="T49" fmla="*/ 423 h 487"/>
                <a:gd name="T50" fmla="*/ 1707 w 1707"/>
                <a:gd name="T51" fmla="*/ 423 h 487"/>
                <a:gd name="T52" fmla="*/ 1707 w 1707"/>
                <a:gd name="T53" fmla="*/ 402 h 487"/>
                <a:gd name="T54" fmla="*/ 1707 w 1707"/>
                <a:gd name="T55" fmla="*/ 84 h 487"/>
                <a:gd name="T56" fmla="*/ 1707 w 1707"/>
                <a:gd name="T57" fmla="*/ 63 h 487"/>
                <a:gd name="T58" fmla="*/ 1707 w 1707"/>
                <a:gd name="T59" fmla="*/ 63 h 487"/>
                <a:gd name="T60" fmla="*/ 1693 w 1707"/>
                <a:gd name="T61" fmla="*/ 42 h 487"/>
                <a:gd name="T62" fmla="*/ 1693 w 1707"/>
                <a:gd name="T63" fmla="*/ 42 h 487"/>
                <a:gd name="T64" fmla="*/ 1678 w 1707"/>
                <a:gd name="T65" fmla="*/ 21 h 487"/>
                <a:gd name="T66" fmla="*/ 1678 w 1707"/>
                <a:gd name="T67" fmla="*/ 21 h 487"/>
                <a:gd name="T68" fmla="*/ 1664 w 1707"/>
                <a:gd name="T69" fmla="*/ 21 h 487"/>
                <a:gd name="T70" fmla="*/ 1649 w 1707"/>
                <a:gd name="T71" fmla="*/ 0 h 487"/>
                <a:gd name="T72" fmla="*/ 58 w 1707"/>
                <a:gd name="T7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7" h="487">
                  <a:moveTo>
                    <a:pt x="58" y="0"/>
                  </a:moveTo>
                  <a:lnTo>
                    <a:pt x="43" y="21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84"/>
                  </a:lnTo>
                  <a:lnTo>
                    <a:pt x="0" y="402"/>
                  </a:lnTo>
                  <a:lnTo>
                    <a:pt x="0" y="423"/>
                  </a:lnTo>
                  <a:lnTo>
                    <a:pt x="0" y="423"/>
                  </a:lnTo>
                  <a:lnTo>
                    <a:pt x="14" y="444"/>
                  </a:lnTo>
                  <a:lnTo>
                    <a:pt x="14" y="444"/>
                  </a:lnTo>
                  <a:lnTo>
                    <a:pt x="29" y="465"/>
                  </a:lnTo>
                  <a:lnTo>
                    <a:pt x="29" y="465"/>
                  </a:lnTo>
                  <a:lnTo>
                    <a:pt x="43" y="465"/>
                  </a:lnTo>
                  <a:lnTo>
                    <a:pt x="58" y="487"/>
                  </a:lnTo>
                  <a:lnTo>
                    <a:pt x="1649" y="487"/>
                  </a:lnTo>
                  <a:lnTo>
                    <a:pt x="1664" y="465"/>
                  </a:lnTo>
                  <a:lnTo>
                    <a:pt x="1678" y="465"/>
                  </a:lnTo>
                  <a:lnTo>
                    <a:pt x="1678" y="465"/>
                  </a:lnTo>
                  <a:lnTo>
                    <a:pt x="1693" y="444"/>
                  </a:lnTo>
                  <a:lnTo>
                    <a:pt x="1693" y="444"/>
                  </a:lnTo>
                  <a:lnTo>
                    <a:pt x="1707" y="423"/>
                  </a:lnTo>
                  <a:lnTo>
                    <a:pt x="1707" y="423"/>
                  </a:lnTo>
                  <a:lnTo>
                    <a:pt x="1707" y="402"/>
                  </a:lnTo>
                  <a:lnTo>
                    <a:pt x="1707" y="84"/>
                  </a:lnTo>
                  <a:lnTo>
                    <a:pt x="1707" y="63"/>
                  </a:lnTo>
                  <a:lnTo>
                    <a:pt x="1707" y="63"/>
                  </a:lnTo>
                  <a:lnTo>
                    <a:pt x="1693" y="42"/>
                  </a:lnTo>
                  <a:lnTo>
                    <a:pt x="1693" y="42"/>
                  </a:lnTo>
                  <a:lnTo>
                    <a:pt x="1678" y="21"/>
                  </a:lnTo>
                  <a:lnTo>
                    <a:pt x="1678" y="21"/>
                  </a:lnTo>
                  <a:lnTo>
                    <a:pt x="1664" y="21"/>
                  </a:lnTo>
                  <a:lnTo>
                    <a:pt x="1649" y="0"/>
                  </a:lnTo>
                  <a:lnTo>
                    <a:pt x="58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12AAD185-6F75-4E43-9586-275F49310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" y="1764"/>
              <a:ext cx="10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taskEventIdentifier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76B7FEE5-5A7D-4784-9785-071F70A6E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1764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15CF81BC-9709-480C-A3D9-616AE7A70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0" y="2209"/>
              <a:ext cx="1375" cy="466"/>
            </a:xfrm>
            <a:custGeom>
              <a:avLst/>
              <a:gdLst>
                <a:gd name="T0" fmla="*/ 44 w 1375"/>
                <a:gd name="T1" fmla="*/ 0 h 466"/>
                <a:gd name="T2" fmla="*/ 44 w 1375"/>
                <a:gd name="T3" fmla="*/ 0 h 466"/>
                <a:gd name="T4" fmla="*/ 29 w 1375"/>
                <a:gd name="T5" fmla="*/ 0 h 466"/>
                <a:gd name="T6" fmla="*/ 15 w 1375"/>
                <a:gd name="T7" fmla="*/ 21 h 466"/>
                <a:gd name="T8" fmla="*/ 15 w 1375"/>
                <a:gd name="T9" fmla="*/ 21 h 466"/>
                <a:gd name="T10" fmla="*/ 0 w 1375"/>
                <a:gd name="T11" fmla="*/ 42 h 466"/>
                <a:gd name="T12" fmla="*/ 0 w 1375"/>
                <a:gd name="T13" fmla="*/ 42 h 466"/>
                <a:gd name="T14" fmla="*/ 0 w 1375"/>
                <a:gd name="T15" fmla="*/ 64 h 466"/>
                <a:gd name="T16" fmla="*/ 0 w 1375"/>
                <a:gd name="T17" fmla="*/ 85 h 466"/>
                <a:gd name="T18" fmla="*/ 0 w 1375"/>
                <a:gd name="T19" fmla="*/ 381 h 466"/>
                <a:gd name="T20" fmla="*/ 0 w 1375"/>
                <a:gd name="T21" fmla="*/ 402 h 466"/>
                <a:gd name="T22" fmla="*/ 0 w 1375"/>
                <a:gd name="T23" fmla="*/ 424 h 466"/>
                <a:gd name="T24" fmla="*/ 0 w 1375"/>
                <a:gd name="T25" fmla="*/ 445 h 466"/>
                <a:gd name="T26" fmla="*/ 15 w 1375"/>
                <a:gd name="T27" fmla="*/ 445 h 466"/>
                <a:gd name="T28" fmla="*/ 15 w 1375"/>
                <a:gd name="T29" fmla="*/ 466 h 466"/>
                <a:gd name="T30" fmla="*/ 29 w 1375"/>
                <a:gd name="T31" fmla="*/ 466 h 466"/>
                <a:gd name="T32" fmla="*/ 44 w 1375"/>
                <a:gd name="T33" fmla="*/ 466 h 466"/>
                <a:gd name="T34" fmla="*/ 44 w 1375"/>
                <a:gd name="T35" fmla="*/ 466 h 466"/>
                <a:gd name="T36" fmla="*/ 1317 w 1375"/>
                <a:gd name="T37" fmla="*/ 466 h 466"/>
                <a:gd name="T38" fmla="*/ 1331 w 1375"/>
                <a:gd name="T39" fmla="*/ 466 h 466"/>
                <a:gd name="T40" fmla="*/ 1346 w 1375"/>
                <a:gd name="T41" fmla="*/ 466 h 466"/>
                <a:gd name="T42" fmla="*/ 1346 w 1375"/>
                <a:gd name="T43" fmla="*/ 466 h 466"/>
                <a:gd name="T44" fmla="*/ 1360 w 1375"/>
                <a:gd name="T45" fmla="*/ 445 h 466"/>
                <a:gd name="T46" fmla="*/ 1360 w 1375"/>
                <a:gd name="T47" fmla="*/ 445 h 466"/>
                <a:gd name="T48" fmla="*/ 1375 w 1375"/>
                <a:gd name="T49" fmla="*/ 424 h 466"/>
                <a:gd name="T50" fmla="*/ 1375 w 1375"/>
                <a:gd name="T51" fmla="*/ 402 h 466"/>
                <a:gd name="T52" fmla="*/ 1375 w 1375"/>
                <a:gd name="T53" fmla="*/ 381 h 466"/>
                <a:gd name="T54" fmla="*/ 1375 w 1375"/>
                <a:gd name="T55" fmla="*/ 85 h 466"/>
                <a:gd name="T56" fmla="*/ 1375 w 1375"/>
                <a:gd name="T57" fmla="*/ 64 h 466"/>
                <a:gd name="T58" fmla="*/ 1375 w 1375"/>
                <a:gd name="T59" fmla="*/ 42 h 466"/>
                <a:gd name="T60" fmla="*/ 1360 w 1375"/>
                <a:gd name="T61" fmla="*/ 42 h 466"/>
                <a:gd name="T62" fmla="*/ 1360 w 1375"/>
                <a:gd name="T63" fmla="*/ 21 h 466"/>
                <a:gd name="T64" fmla="*/ 1346 w 1375"/>
                <a:gd name="T65" fmla="*/ 21 h 466"/>
                <a:gd name="T66" fmla="*/ 1346 w 1375"/>
                <a:gd name="T67" fmla="*/ 0 h 466"/>
                <a:gd name="T68" fmla="*/ 1331 w 1375"/>
                <a:gd name="T69" fmla="*/ 0 h 466"/>
                <a:gd name="T70" fmla="*/ 1317 w 1375"/>
                <a:gd name="T71" fmla="*/ 0 h 466"/>
                <a:gd name="T72" fmla="*/ 44 w 1375"/>
                <a:gd name="T7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75" h="466">
                  <a:moveTo>
                    <a:pt x="44" y="0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64"/>
                  </a:lnTo>
                  <a:lnTo>
                    <a:pt x="0" y="85"/>
                  </a:lnTo>
                  <a:lnTo>
                    <a:pt x="0" y="381"/>
                  </a:lnTo>
                  <a:lnTo>
                    <a:pt x="0" y="402"/>
                  </a:lnTo>
                  <a:lnTo>
                    <a:pt x="0" y="424"/>
                  </a:lnTo>
                  <a:lnTo>
                    <a:pt x="0" y="445"/>
                  </a:lnTo>
                  <a:lnTo>
                    <a:pt x="15" y="445"/>
                  </a:lnTo>
                  <a:lnTo>
                    <a:pt x="15" y="466"/>
                  </a:lnTo>
                  <a:lnTo>
                    <a:pt x="29" y="466"/>
                  </a:lnTo>
                  <a:lnTo>
                    <a:pt x="44" y="466"/>
                  </a:lnTo>
                  <a:lnTo>
                    <a:pt x="44" y="466"/>
                  </a:lnTo>
                  <a:lnTo>
                    <a:pt x="1317" y="466"/>
                  </a:lnTo>
                  <a:lnTo>
                    <a:pt x="1331" y="466"/>
                  </a:lnTo>
                  <a:lnTo>
                    <a:pt x="1346" y="466"/>
                  </a:lnTo>
                  <a:lnTo>
                    <a:pt x="1346" y="466"/>
                  </a:lnTo>
                  <a:lnTo>
                    <a:pt x="1360" y="445"/>
                  </a:lnTo>
                  <a:lnTo>
                    <a:pt x="1360" y="445"/>
                  </a:lnTo>
                  <a:lnTo>
                    <a:pt x="1375" y="424"/>
                  </a:lnTo>
                  <a:lnTo>
                    <a:pt x="1375" y="402"/>
                  </a:lnTo>
                  <a:lnTo>
                    <a:pt x="1375" y="381"/>
                  </a:lnTo>
                  <a:lnTo>
                    <a:pt x="1375" y="85"/>
                  </a:lnTo>
                  <a:lnTo>
                    <a:pt x="1375" y="64"/>
                  </a:lnTo>
                  <a:lnTo>
                    <a:pt x="1375" y="42"/>
                  </a:lnTo>
                  <a:lnTo>
                    <a:pt x="1360" y="42"/>
                  </a:lnTo>
                  <a:lnTo>
                    <a:pt x="1360" y="21"/>
                  </a:lnTo>
                  <a:lnTo>
                    <a:pt x="1346" y="21"/>
                  </a:lnTo>
                  <a:lnTo>
                    <a:pt x="1346" y="0"/>
                  </a:lnTo>
                  <a:lnTo>
                    <a:pt x="1331" y="0"/>
                  </a:lnTo>
                  <a:lnTo>
                    <a:pt x="1317" y="0"/>
                  </a:lnTo>
                  <a:lnTo>
                    <a:pt x="4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5E50C168-EE4F-481F-A13F-D74CDEB4A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294"/>
              <a:ext cx="3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author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A1CF4EF6-BE36-491C-85C7-A1BBBB96A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" y="2294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5470E43D-CE17-44BA-9EAE-FC6BD74E6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0" y="3353"/>
              <a:ext cx="1346" cy="529"/>
            </a:xfrm>
            <a:custGeom>
              <a:avLst/>
              <a:gdLst>
                <a:gd name="T0" fmla="*/ 58 w 1346"/>
                <a:gd name="T1" fmla="*/ 0 h 529"/>
                <a:gd name="T2" fmla="*/ 44 w 1346"/>
                <a:gd name="T3" fmla="*/ 0 h 529"/>
                <a:gd name="T4" fmla="*/ 29 w 1346"/>
                <a:gd name="T5" fmla="*/ 0 h 529"/>
                <a:gd name="T6" fmla="*/ 15 w 1346"/>
                <a:gd name="T7" fmla="*/ 21 h 529"/>
                <a:gd name="T8" fmla="*/ 15 w 1346"/>
                <a:gd name="T9" fmla="*/ 21 h 529"/>
                <a:gd name="T10" fmla="*/ 0 w 1346"/>
                <a:gd name="T11" fmla="*/ 42 h 529"/>
                <a:gd name="T12" fmla="*/ 0 w 1346"/>
                <a:gd name="T13" fmla="*/ 42 h 529"/>
                <a:gd name="T14" fmla="*/ 0 w 1346"/>
                <a:gd name="T15" fmla="*/ 63 h 529"/>
                <a:gd name="T16" fmla="*/ 0 w 1346"/>
                <a:gd name="T17" fmla="*/ 84 h 529"/>
                <a:gd name="T18" fmla="*/ 0 w 1346"/>
                <a:gd name="T19" fmla="*/ 444 h 529"/>
                <a:gd name="T20" fmla="*/ 0 w 1346"/>
                <a:gd name="T21" fmla="*/ 465 h 529"/>
                <a:gd name="T22" fmla="*/ 0 w 1346"/>
                <a:gd name="T23" fmla="*/ 487 h 529"/>
                <a:gd name="T24" fmla="*/ 0 w 1346"/>
                <a:gd name="T25" fmla="*/ 487 h 529"/>
                <a:gd name="T26" fmla="*/ 15 w 1346"/>
                <a:gd name="T27" fmla="*/ 508 h 529"/>
                <a:gd name="T28" fmla="*/ 15 w 1346"/>
                <a:gd name="T29" fmla="*/ 508 h 529"/>
                <a:gd name="T30" fmla="*/ 29 w 1346"/>
                <a:gd name="T31" fmla="*/ 529 h 529"/>
                <a:gd name="T32" fmla="*/ 44 w 1346"/>
                <a:gd name="T33" fmla="*/ 529 h 529"/>
                <a:gd name="T34" fmla="*/ 58 w 1346"/>
                <a:gd name="T35" fmla="*/ 529 h 529"/>
                <a:gd name="T36" fmla="*/ 1288 w 1346"/>
                <a:gd name="T37" fmla="*/ 529 h 529"/>
                <a:gd name="T38" fmla="*/ 1302 w 1346"/>
                <a:gd name="T39" fmla="*/ 529 h 529"/>
                <a:gd name="T40" fmla="*/ 1302 w 1346"/>
                <a:gd name="T41" fmla="*/ 529 h 529"/>
                <a:gd name="T42" fmla="*/ 1317 w 1346"/>
                <a:gd name="T43" fmla="*/ 508 h 529"/>
                <a:gd name="T44" fmla="*/ 1331 w 1346"/>
                <a:gd name="T45" fmla="*/ 508 h 529"/>
                <a:gd name="T46" fmla="*/ 1331 w 1346"/>
                <a:gd name="T47" fmla="*/ 487 h 529"/>
                <a:gd name="T48" fmla="*/ 1346 w 1346"/>
                <a:gd name="T49" fmla="*/ 487 h 529"/>
                <a:gd name="T50" fmla="*/ 1346 w 1346"/>
                <a:gd name="T51" fmla="*/ 465 h 529"/>
                <a:gd name="T52" fmla="*/ 1346 w 1346"/>
                <a:gd name="T53" fmla="*/ 444 h 529"/>
                <a:gd name="T54" fmla="*/ 1346 w 1346"/>
                <a:gd name="T55" fmla="*/ 84 h 529"/>
                <a:gd name="T56" fmla="*/ 1346 w 1346"/>
                <a:gd name="T57" fmla="*/ 63 h 529"/>
                <a:gd name="T58" fmla="*/ 1346 w 1346"/>
                <a:gd name="T59" fmla="*/ 42 h 529"/>
                <a:gd name="T60" fmla="*/ 1331 w 1346"/>
                <a:gd name="T61" fmla="*/ 42 h 529"/>
                <a:gd name="T62" fmla="*/ 1331 w 1346"/>
                <a:gd name="T63" fmla="*/ 21 h 529"/>
                <a:gd name="T64" fmla="*/ 1317 w 1346"/>
                <a:gd name="T65" fmla="*/ 21 h 529"/>
                <a:gd name="T66" fmla="*/ 1302 w 1346"/>
                <a:gd name="T67" fmla="*/ 0 h 529"/>
                <a:gd name="T68" fmla="*/ 1302 w 1346"/>
                <a:gd name="T69" fmla="*/ 0 h 529"/>
                <a:gd name="T70" fmla="*/ 1288 w 1346"/>
                <a:gd name="T71" fmla="*/ 0 h 529"/>
                <a:gd name="T72" fmla="*/ 58 w 1346"/>
                <a:gd name="T73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6" h="529">
                  <a:moveTo>
                    <a:pt x="58" y="0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63"/>
                  </a:lnTo>
                  <a:lnTo>
                    <a:pt x="0" y="84"/>
                  </a:lnTo>
                  <a:lnTo>
                    <a:pt x="0" y="444"/>
                  </a:lnTo>
                  <a:lnTo>
                    <a:pt x="0" y="465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15" y="508"/>
                  </a:lnTo>
                  <a:lnTo>
                    <a:pt x="15" y="508"/>
                  </a:lnTo>
                  <a:lnTo>
                    <a:pt x="29" y="529"/>
                  </a:lnTo>
                  <a:lnTo>
                    <a:pt x="44" y="529"/>
                  </a:lnTo>
                  <a:lnTo>
                    <a:pt x="58" y="529"/>
                  </a:lnTo>
                  <a:lnTo>
                    <a:pt x="1288" y="529"/>
                  </a:lnTo>
                  <a:lnTo>
                    <a:pt x="1302" y="529"/>
                  </a:lnTo>
                  <a:lnTo>
                    <a:pt x="1302" y="529"/>
                  </a:lnTo>
                  <a:lnTo>
                    <a:pt x="1317" y="508"/>
                  </a:lnTo>
                  <a:lnTo>
                    <a:pt x="1331" y="508"/>
                  </a:lnTo>
                  <a:lnTo>
                    <a:pt x="1331" y="487"/>
                  </a:lnTo>
                  <a:lnTo>
                    <a:pt x="1346" y="487"/>
                  </a:lnTo>
                  <a:lnTo>
                    <a:pt x="1346" y="465"/>
                  </a:lnTo>
                  <a:lnTo>
                    <a:pt x="1346" y="444"/>
                  </a:lnTo>
                  <a:lnTo>
                    <a:pt x="1346" y="84"/>
                  </a:lnTo>
                  <a:lnTo>
                    <a:pt x="1346" y="63"/>
                  </a:lnTo>
                  <a:lnTo>
                    <a:pt x="1346" y="42"/>
                  </a:lnTo>
                  <a:lnTo>
                    <a:pt x="1331" y="42"/>
                  </a:lnTo>
                  <a:lnTo>
                    <a:pt x="1331" y="21"/>
                  </a:lnTo>
                  <a:lnTo>
                    <a:pt x="1317" y="21"/>
                  </a:lnTo>
                  <a:lnTo>
                    <a:pt x="1302" y="0"/>
                  </a:lnTo>
                  <a:lnTo>
                    <a:pt x="1302" y="0"/>
                  </a:lnTo>
                  <a:lnTo>
                    <a:pt x="1288" y="0"/>
                  </a:lnTo>
                  <a:lnTo>
                    <a:pt x="58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9149B225-EE7C-4F43-887A-9AB55A70A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" y="3458"/>
              <a:ext cx="6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actualStatus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1890462D-684E-4F60-B00C-D8F35DE9A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6" y="3458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C70E49E8-C161-4936-8F1C-E856CF3F8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9" y="1299"/>
              <a:ext cx="21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177869CE-A406-4D66-B45F-041E80179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9" y="1891"/>
              <a:ext cx="21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96592D77-11BC-4761-ADC7-889871550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9" y="3035"/>
              <a:ext cx="21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DB302799-EBB0-4F02-93A9-B12F31988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9" y="2442"/>
              <a:ext cx="21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EB45F9BA-EEDE-476F-9CA6-C4615C2B2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1532"/>
              <a:ext cx="24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1…1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324487DD-377A-4807-8B70-CEF452966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1532"/>
              <a:ext cx="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 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32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Gothic</vt:lpstr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2020-08-19T14:08:00Z</dcterms:created>
  <dcterms:modified xsi:type="dcterms:W3CDTF">2020-08-19T14:09:28Z</dcterms:modified>
</cp:coreProperties>
</file>