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AD12-7120-49A0-BB87-3BE4BCFCD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46A68-D608-40DF-8697-B44BD547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5BE2-DB44-4237-9E1F-5B0F3A71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6584-9B57-41AE-ABD8-8A855A92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D26E1-FC17-4389-9B5E-BCC339DC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F97B-1073-408D-B783-D3CDB7F4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57EC-E28A-4827-9D16-478B39DA8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43F9-CF56-47DE-B1A0-F52481A2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87A5-3D0C-446B-A838-B1BF92C3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10E9-04AD-4488-B230-8C1DEF5D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AE806-C87F-4668-8115-3D112702F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DC37B-6821-4497-B7DF-417E40F3E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D407-9D9C-4427-9F4C-B4CD672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E52C-79D3-4D3D-81C9-64A8805E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BC48A-2382-4AB8-8F71-466B5073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804-F3CA-4940-839B-EC0A735F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4B8D-09FA-4C77-BDFE-DF0DE418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DB2C-C0D3-4EE5-8D24-883DE2D0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CA29-6578-400A-882F-5CF175A8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5425-D661-4218-B521-99107B3C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DDE-30B8-4B10-9094-9EAA1393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E1D7-E6AA-4613-AF1F-1858908F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1A88-F312-45B1-A790-DA52DE4B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45FB-AC40-469C-B905-A3712FA2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70A9-5FC7-4B70-B762-31C7C5E2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0FED-74B5-48EF-8AF1-764A317F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C1DA-47E6-4D61-A717-18E0511A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79AAA-0444-486F-BD8A-A4FED71C5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8B5B-1E3B-4F43-81EC-A2A8456A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C370-CCC7-4D05-B9B1-1A38A3B3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C698-57C9-44F2-888E-1F8ACD4B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A785-DF03-452C-9291-C05DD17E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615D-2A9F-4011-9FE3-0107D745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8C07-E27C-471F-AB09-65B2F1A2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35724-8E69-4221-A614-3592D5E71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EC71-4E81-4CC3-A3E8-02310C7FB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D97AF-E01F-4E64-9A21-6D2C875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7CFA3-3ADA-4341-8CAA-0AE18217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640E5-4268-4E1C-B932-1977FB77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C81C-DACC-4052-87CD-240E4B3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33D1D-234B-4F91-9105-8A8CF9E2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0B67-9FBC-4AAE-B118-1180FE8B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75892-274F-4FBD-8A11-B7E0EB88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B1BF-8C61-44EE-9E3C-E9F7E1A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E6BA9-9492-4D14-85FC-075BCAB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9E6B-7D43-4A76-8155-25D1D0B9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83FB-F4B3-4085-AE2A-A21FC55C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DEDE-D84B-4354-A466-0E087CA3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AD948-22CA-4298-B2D3-E5E1A74EF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F469-BC48-4A32-AAC3-B84B7364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CA278-CD97-4AFF-B517-AADBEA81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43C2-D4CA-48B7-90BD-AB25EE06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C9D2-42C3-4821-B3EE-D3200C2C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DD92C-69CB-4BDC-9D94-544E30BFB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9BE68-C51D-49F9-A9EA-DC51610F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B3CCE-EA7B-4B02-8808-C4864EC3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74DEA-1806-4166-8FB2-C52E4BBF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0EA21-E9D9-47F2-AC3E-66D8BDFD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6C480-17D0-4265-916B-78CD27F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F3F8F-B615-4FFC-9D84-C0AA7A98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60C3-37A2-4A84-B91C-19EAFEAF1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98B7-1015-47B3-8E9C-193D0A475F5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6C07-557A-42B5-B32B-7C6679458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8A21-ED03-4A30-AA79-F1181C093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88C8-A058-4C77-A406-61F4409E3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435ACC-B81A-405F-8E06-9B1450604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981877"/>
              </p:ext>
            </p:extLst>
          </p:nvPr>
        </p:nvGraphicFramePr>
        <p:xfrm>
          <a:off x="450573" y="99392"/>
          <a:ext cx="7196332" cy="667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129204" imgH="5620737" progId="Word.Document.12">
                  <p:embed/>
                </p:oleObj>
              </mc:Choice>
              <mc:Fallback>
                <p:oleObj name="Document" r:id="rId3" imgW="6129204" imgH="5620737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73" y="99392"/>
                        <a:ext cx="7196332" cy="6679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91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2020-08-21T17:51:45Z</dcterms:created>
  <dcterms:modified xsi:type="dcterms:W3CDTF">2020-08-21T17:52:34Z</dcterms:modified>
</cp:coreProperties>
</file>