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4A5-99D2-4570-B60F-5ED512078F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AFF4F-2CE3-4B86-A867-12AD6EFBB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DFEC-F380-461E-BA70-C1D03BF9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24CE7-DB72-4EC9-A449-092F8FF7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EF0B-BD88-4C92-9142-477EF323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030F-0936-4F17-A3B5-9815EC76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B7C52-3C77-400A-9EAB-05D0F1466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B787-CA2B-4CA1-B0E1-E3F8374D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B10A7-8A58-499A-93BC-611E7F1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76E0-0B39-4585-93A7-BB2B80CA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2087B-8E61-4F85-AC70-DE29741BE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88F78-BAC6-4330-B1F0-96C6230C9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9683-4704-4881-B090-C29FF27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F760-DC28-4E0A-8679-7214AC13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B80D-F483-412B-A130-16519044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5280-10A2-4F0A-B437-ABF46BC7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CF730-2E0F-48E5-89F4-B8B5352B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731F-E5CD-43BF-83FE-444D5687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1090-9CF3-4221-A36D-219C979A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C02B-14E4-4239-AA81-DF45F36F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AB80-60DE-4F7C-BD9B-CD5741EE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95DEA-42B3-453A-8EFC-D6F84BA7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EF64-C955-4773-B198-2D8E62BE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FB9F-3769-4CE8-AD8C-D5F31F35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C7BE-67A7-4957-9698-A0C58F54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23B3-4034-4401-BF0F-FDE6BF20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033A-DE1C-4BE0-98CA-787D0D47E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2899F-2CB6-475B-9C44-A84FC10C2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32A4-B471-45AB-95EE-996B67C6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E2EE4-7840-4306-8BA2-0523ED8F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AEAF6-9D71-4254-BAD3-3F6839EE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9C68-A0EF-47AE-A735-89756DEE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E401B-36B7-41D8-8C94-66F6C25B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EE2CB-6B87-4061-AA8D-870C514F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59B8D-BBD1-463D-B674-30F8275FA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B7401-C620-45DB-8F0F-1F556EAD1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96397-B319-4CA8-8D79-0CC708B4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9F2B5-0D9C-406B-9A90-A81373F1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06CD5-55E0-4D4E-A8B6-D4854228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0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CE3F-3529-452A-85B0-463B3DD9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80A34-93CE-4A49-9282-B9FDDC53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9ADCC-3366-4630-8C6D-A576C69E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17813-5882-461D-A844-E6DDFA6C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70454-A897-48C7-86A6-CE4F3169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3EC09-0BFE-4254-B560-8F06BF4F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8B35-BDF5-4C97-B1BF-44DC445C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EA15-5DBF-47FE-83A1-924A8D4C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FD28-7D5A-44B6-9960-E1A549A5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C9ED-BC31-438C-9F59-81EE0F20D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AC6A-A226-4E09-829D-508610CB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A2AA-8BDF-4283-B29A-F73B8F4D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F265-875A-4BF4-ADA2-F0F7BE69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B974-89E9-4D98-ADCF-CC21EAF9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E3639-D71F-436E-8DB0-E5F095E249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B78B6-B219-4060-ACFF-D960A5AC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CECDF-9666-432D-8C18-AAC4597E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21664-BE77-40DA-9EB7-A3179715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57318-0D93-4AB4-B25A-37D60901F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92BD3-B03D-4C11-9A46-82825554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4D2A9-47B2-4747-8EDB-5978BD48E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8A24-E691-4BA1-A5AE-117938C08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07828-C27F-4B14-A4FD-862CF6A764E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6D82-E206-4DD8-9280-BDF0F15E4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AB24E-5C4A-4942-82F1-B9A74AD7A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A00D7-D9CB-47A6-A9C6-9EF131904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90BA0-3734-4EE4-A001-0033813E0DD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6" y="1188720"/>
            <a:ext cx="11011987" cy="4075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89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1</cp:revision>
  <dcterms:created xsi:type="dcterms:W3CDTF">2020-09-24T20:11:13Z</dcterms:created>
  <dcterms:modified xsi:type="dcterms:W3CDTF">2020-09-24T20:12:16Z</dcterms:modified>
</cp:coreProperties>
</file>