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C259-B1F4-4355-889A-6D59953A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62751-4AED-480D-BACA-FEC51160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7C98-7463-4B04-8851-EF3505CD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D53D-38FC-4D90-86BE-FE0768A2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9EEC-45C9-405E-8430-FFDFAAF4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C4F0-3594-4A05-AE26-5E47ED93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8117-9C20-4067-A61E-75C9D299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71A4-801F-45DA-92D4-B89AB203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FED9-A248-4F84-8B9B-2D31160B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BF3E-87B4-4C77-A9D7-30441FA8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F40A9-FD0B-4BFB-89EE-8BC8DFE0E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1645A-79D4-4A10-B371-15750549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25D7-A8BF-4F36-A726-8A85EDBC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00C88-8EAD-4433-BE91-7FCE0303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956E-5F8B-46EC-8D1F-BA83E7C6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71B6-9617-471E-9989-D81669F8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2807-D0B7-425D-B77A-092F7493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CDE8-A566-4326-8760-04E0DBE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9F22-5D7A-4D30-A302-7015E709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FE77-16DD-4D6A-92D4-0D5FBBCF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DE68-7984-4628-94B7-85ED5CB5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76BE-23B2-4B0A-B5B4-1C9366A0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20E8-611D-4CFA-B65D-A816BAC2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5A50-CADC-4699-B53A-29B21C5B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544D-7C03-48B8-B9AE-010705CE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AFCF-ADA3-4D08-9919-4F553808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D711-D0CC-4876-A163-E40E9510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3A477-20DD-4EFA-A9FD-56ED030C0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B308-DCCE-4D95-8F62-491A6178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A436-2525-4CA2-8322-3F51DD5F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13656-AD3E-482D-8645-F95F1CDB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7CD7-6A91-48D6-A7F1-8AADBE68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E171-446E-44B0-9623-76E30400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479E-0AFC-4CEF-AED5-33F754EB5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2DADD-8853-4602-8582-12EC2181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8D124-CBBD-44B2-B059-B0BAB8E8E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A3B79-E9A5-4773-961A-2C7736C1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5C5BF-84C4-4739-908D-42DC1124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F40C6-603C-4DC3-80D3-0B1A43F5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2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E31B-03B8-4152-800A-2AC6AB62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6AD72-FB48-4A32-8B7B-F5BE64B0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9A601-4644-4A47-9D4D-EE4C6531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9ACF7-34EB-40D7-9A8B-1A541A0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B1438-1C83-4D04-8674-0CC9C760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1F24-040C-4CA7-8DFE-9B5ADB30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0A66F-D1F5-4B3F-872D-5F4C6700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C6FB-2D26-43FA-B62D-E1FFB12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CCFD-B087-4135-9F8E-260BA09E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58E58-CF9F-422F-A58C-B1E63633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9023-24DA-4FF1-8B09-DF83ECF8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BD86-5971-441B-BEDE-0BE446BF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CAAA-9D6C-4A2E-964C-D34D5422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6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ADED-1D3B-446D-BF41-B1678FFA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85387-33FE-49E9-88B3-ABCCE8A0C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73D83-D24B-40AD-8A14-6A207B98D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1200-DF7A-4F22-AE15-89B58045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4347E-E8C8-4FE4-B3D5-898CCA78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DD06-AFFE-407E-B577-DE5E8DEA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B10B3-512B-404B-8D84-E731CBDD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F17A-8D03-4670-8A84-9F7B9A54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69F0-0595-4243-8DDF-0A0B674F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CA08-7A1F-4FC5-AFB8-EB6DA937CD5A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C603-409D-4931-BAB0-FCB65F34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BDBE-A3F3-4116-8850-C8E7B35FC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D9B9-C656-4416-9E06-C0EFD680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38">
            <a:extLst>
              <a:ext uri="{FF2B5EF4-FFF2-40B4-BE49-F238E27FC236}">
                <a16:creationId xmlns:a16="http://schemas.microsoft.com/office/drawing/2014/main" id="{FF1167B5-74DF-40A7-BBEF-A7A2280BE4F9}"/>
              </a:ext>
            </a:extLst>
          </p:cNvPr>
          <p:cNvGrpSpPr>
            <a:grpSpLocks/>
          </p:cNvGrpSpPr>
          <p:nvPr/>
        </p:nvGrpSpPr>
        <p:grpSpPr bwMode="auto">
          <a:xfrm>
            <a:off x="6249193" y="1882708"/>
            <a:ext cx="457200" cy="717550"/>
            <a:chOff x="3590" y="2100"/>
            <a:chExt cx="288" cy="452"/>
          </a:xfrm>
        </p:grpSpPr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134A588F-2B0A-4D88-BF1E-7B45BBE46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" y="2100"/>
              <a:ext cx="288" cy="444"/>
            </a:xfrm>
            <a:custGeom>
              <a:avLst/>
              <a:gdLst>
                <a:gd name="T0" fmla="*/ 0 w 288"/>
                <a:gd name="T1" fmla="*/ 111 h 444"/>
                <a:gd name="T2" fmla="*/ 72 w 288"/>
                <a:gd name="T3" fmla="*/ 111 h 444"/>
                <a:gd name="T4" fmla="*/ 72 w 288"/>
                <a:gd name="T5" fmla="*/ 444 h 444"/>
                <a:gd name="T6" fmla="*/ 216 w 288"/>
                <a:gd name="T7" fmla="*/ 444 h 444"/>
                <a:gd name="T8" fmla="*/ 216 w 288"/>
                <a:gd name="T9" fmla="*/ 111 h 444"/>
                <a:gd name="T10" fmla="*/ 288 w 288"/>
                <a:gd name="T11" fmla="*/ 111 h 444"/>
                <a:gd name="T12" fmla="*/ 144 w 288"/>
                <a:gd name="T13" fmla="*/ 0 h 444"/>
                <a:gd name="T14" fmla="*/ 0 w 288"/>
                <a:gd name="T15" fmla="*/ 11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44">
                  <a:moveTo>
                    <a:pt x="0" y="111"/>
                  </a:moveTo>
                  <a:lnTo>
                    <a:pt x="72" y="111"/>
                  </a:lnTo>
                  <a:lnTo>
                    <a:pt x="72" y="444"/>
                  </a:lnTo>
                  <a:lnTo>
                    <a:pt x="216" y="444"/>
                  </a:lnTo>
                  <a:lnTo>
                    <a:pt x="216" y="111"/>
                  </a:lnTo>
                  <a:lnTo>
                    <a:pt x="288" y="111"/>
                  </a:lnTo>
                  <a:lnTo>
                    <a:pt x="14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1468925F-5F85-485D-861D-8282BB1C4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" y="2108"/>
              <a:ext cx="288" cy="444"/>
            </a:xfrm>
            <a:custGeom>
              <a:avLst/>
              <a:gdLst>
                <a:gd name="T0" fmla="*/ 0 w 288"/>
                <a:gd name="T1" fmla="*/ 111 h 444"/>
                <a:gd name="T2" fmla="*/ 72 w 288"/>
                <a:gd name="T3" fmla="*/ 111 h 444"/>
                <a:gd name="T4" fmla="*/ 72 w 288"/>
                <a:gd name="T5" fmla="*/ 444 h 444"/>
                <a:gd name="T6" fmla="*/ 216 w 288"/>
                <a:gd name="T7" fmla="*/ 444 h 444"/>
                <a:gd name="T8" fmla="*/ 216 w 288"/>
                <a:gd name="T9" fmla="*/ 111 h 444"/>
                <a:gd name="T10" fmla="*/ 288 w 288"/>
                <a:gd name="T11" fmla="*/ 111 h 444"/>
                <a:gd name="T12" fmla="*/ 144 w 288"/>
                <a:gd name="T13" fmla="*/ 0 h 444"/>
                <a:gd name="T14" fmla="*/ 0 w 288"/>
                <a:gd name="T15" fmla="*/ 11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44">
                  <a:moveTo>
                    <a:pt x="0" y="111"/>
                  </a:moveTo>
                  <a:lnTo>
                    <a:pt x="72" y="111"/>
                  </a:lnTo>
                  <a:lnTo>
                    <a:pt x="72" y="444"/>
                  </a:lnTo>
                  <a:lnTo>
                    <a:pt x="216" y="444"/>
                  </a:lnTo>
                  <a:lnTo>
                    <a:pt x="216" y="111"/>
                  </a:lnTo>
                  <a:lnTo>
                    <a:pt x="288" y="111"/>
                  </a:lnTo>
                  <a:lnTo>
                    <a:pt x="144" y="0"/>
                  </a:lnTo>
                  <a:lnTo>
                    <a:pt x="0" y="11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CDC5D0F-956B-484B-8AAB-3E114077FFC6}"/>
              </a:ext>
            </a:extLst>
          </p:cNvPr>
          <p:cNvSpPr/>
          <p:nvPr/>
        </p:nvSpPr>
        <p:spPr>
          <a:xfrm>
            <a:off x="5068093" y="1330156"/>
            <a:ext cx="2819400" cy="448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5FDB55-BFAD-465D-899F-A69E456E208B}"/>
              </a:ext>
            </a:extLst>
          </p:cNvPr>
          <p:cNvSpPr/>
          <p:nvPr/>
        </p:nvSpPr>
        <p:spPr>
          <a:xfrm>
            <a:off x="5080000" y="2734242"/>
            <a:ext cx="2819400" cy="448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IHE PAM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49EF31-AB3D-40BD-A8E3-DC10B649C5AC}"/>
              </a:ext>
            </a:extLst>
          </p:cNvPr>
          <p:cNvSpPr/>
          <p:nvPr/>
        </p:nvSpPr>
        <p:spPr>
          <a:xfrm>
            <a:off x="5080000" y="4171132"/>
            <a:ext cx="2819400" cy="448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German Profiles</a:t>
            </a:r>
          </a:p>
        </p:txBody>
      </p:sp>
      <p:grpSp>
        <p:nvGrpSpPr>
          <p:cNvPr id="47" name="Group 38">
            <a:extLst>
              <a:ext uri="{FF2B5EF4-FFF2-40B4-BE49-F238E27FC236}">
                <a16:creationId xmlns:a16="http://schemas.microsoft.com/office/drawing/2014/main" id="{9DABE77A-8DDB-4EEF-9295-238C170E2DC5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3324792"/>
            <a:ext cx="457200" cy="704850"/>
            <a:chOff x="3590" y="2100"/>
            <a:chExt cx="288" cy="444"/>
          </a:xfrm>
        </p:grpSpPr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EC4DE8B-7E39-419D-8657-6BE90A31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" y="2100"/>
              <a:ext cx="288" cy="444"/>
            </a:xfrm>
            <a:custGeom>
              <a:avLst/>
              <a:gdLst>
                <a:gd name="T0" fmla="*/ 0 w 288"/>
                <a:gd name="T1" fmla="*/ 111 h 444"/>
                <a:gd name="T2" fmla="*/ 72 w 288"/>
                <a:gd name="T3" fmla="*/ 111 h 444"/>
                <a:gd name="T4" fmla="*/ 72 w 288"/>
                <a:gd name="T5" fmla="*/ 444 h 444"/>
                <a:gd name="T6" fmla="*/ 216 w 288"/>
                <a:gd name="T7" fmla="*/ 444 h 444"/>
                <a:gd name="T8" fmla="*/ 216 w 288"/>
                <a:gd name="T9" fmla="*/ 111 h 444"/>
                <a:gd name="T10" fmla="*/ 288 w 288"/>
                <a:gd name="T11" fmla="*/ 111 h 444"/>
                <a:gd name="T12" fmla="*/ 144 w 288"/>
                <a:gd name="T13" fmla="*/ 0 h 444"/>
                <a:gd name="T14" fmla="*/ 0 w 288"/>
                <a:gd name="T15" fmla="*/ 11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44">
                  <a:moveTo>
                    <a:pt x="0" y="111"/>
                  </a:moveTo>
                  <a:lnTo>
                    <a:pt x="72" y="111"/>
                  </a:lnTo>
                  <a:lnTo>
                    <a:pt x="72" y="444"/>
                  </a:lnTo>
                  <a:lnTo>
                    <a:pt x="216" y="444"/>
                  </a:lnTo>
                  <a:lnTo>
                    <a:pt x="216" y="111"/>
                  </a:lnTo>
                  <a:lnTo>
                    <a:pt x="288" y="111"/>
                  </a:lnTo>
                  <a:lnTo>
                    <a:pt x="144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7BAC88D-1B0D-4F3F-BB4E-70E3C5F69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" y="2100"/>
              <a:ext cx="288" cy="444"/>
            </a:xfrm>
            <a:custGeom>
              <a:avLst/>
              <a:gdLst>
                <a:gd name="T0" fmla="*/ 0 w 288"/>
                <a:gd name="T1" fmla="*/ 111 h 444"/>
                <a:gd name="T2" fmla="*/ 72 w 288"/>
                <a:gd name="T3" fmla="*/ 111 h 444"/>
                <a:gd name="T4" fmla="*/ 72 w 288"/>
                <a:gd name="T5" fmla="*/ 444 h 444"/>
                <a:gd name="T6" fmla="*/ 216 w 288"/>
                <a:gd name="T7" fmla="*/ 444 h 444"/>
                <a:gd name="T8" fmla="*/ 216 w 288"/>
                <a:gd name="T9" fmla="*/ 111 h 444"/>
                <a:gd name="T10" fmla="*/ 288 w 288"/>
                <a:gd name="T11" fmla="*/ 111 h 444"/>
                <a:gd name="T12" fmla="*/ 144 w 288"/>
                <a:gd name="T13" fmla="*/ 0 h 444"/>
                <a:gd name="T14" fmla="*/ 0 w 288"/>
                <a:gd name="T15" fmla="*/ 11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44">
                  <a:moveTo>
                    <a:pt x="0" y="111"/>
                  </a:moveTo>
                  <a:lnTo>
                    <a:pt x="72" y="111"/>
                  </a:lnTo>
                  <a:lnTo>
                    <a:pt x="72" y="444"/>
                  </a:lnTo>
                  <a:lnTo>
                    <a:pt x="216" y="444"/>
                  </a:lnTo>
                  <a:lnTo>
                    <a:pt x="216" y="111"/>
                  </a:lnTo>
                  <a:lnTo>
                    <a:pt x="288" y="111"/>
                  </a:lnTo>
                  <a:lnTo>
                    <a:pt x="144" y="0"/>
                  </a:lnTo>
                  <a:lnTo>
                    <a:pt x="0" y="11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55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3</cp:revision>
  <dcterms:created xsi:type="dcterms:W3CDTF">2020-09-24T19:25:59Z</dcterms:created>
  <dcterms:modified xsi:type="dcterms:W3CDTF">2020-09-24T19:38:41Z</dcterms:modified>
</cp:coreProperties>
</file>