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693671"/>
            <a:ext cx="15544800" cy="573024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644891"/>
            <a:ext cx="13716000" cy="3973829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5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76300"/>
            <a:ext cx="394335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76300"/>
            <a:ext cx="1160145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103375"/>
            <a:ext cx="15773400" cy="684656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1014715"/>
            <a:ext cx="15773400" cy="360044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381500"/>
            <a:ext cx="777240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76304"/>
            <a:ext cx="1577340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034791"/>
            <a:ext cx="7736680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012180"/>
            <a:ext cx="7736680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034791"/>
            <a:ext cx="7774782" cy="197738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012180"/>
            <a:ext cx="7774782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369824"/>
            <a:ext cx="9258300" cy="116967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97280"/>
            <a:ext cx="5898356" cy="384048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369824"/>
            <a:ext cx="9258300" cy="116967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937760"/>
            <a:ext cx="5898356" cy="9147811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76304"/>
            <a:ext cx="1577340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381500"/>
            <a:ext cx="1577340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E244-258D-46CF-80EF-BB55A62640BE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5255244"/>
            <a:ext cx="61722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5255244"/>
            <a:ext cx="411480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6295-C45F-47DE-808C-80DD26EF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3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35">
            <a:extLst>
              <a:ext uri="{FF2B5EF4-FFF2-40B4-BE49-F238E27FC236}">
                <a16:creationId xmlns:a16="http://schemas.microsoft.com/office/drawing/2014/main" id="{52DDE209-2B81-47CF-8D6F-EB9FE1C9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16" y="9845854"/>
            <a:ext cx="4304194" cy="3194596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55" name="Rectangle 141">
            <a:extLst>
              <a:ext uri="{FF2B5EF4-FFF2-40B4-BE49-F238E27FC236}">
                <a16:creationId xmlns:a16="http://schemas.microsoft.com/office/drawing/2014/main" id="{12793CE2-BC9F-4E48-BB31-FFDD9C5E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119" y="9845854"/>
            <a:ext cx="9649251" cy="3155318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56" name="Rechteck 32">
            <a:extLst>
              <a:ext uri="{FF2B5EF4-FFF2-40B4-BE49-F238E27FC236}">
                <a16:creationId xmlns:a16="http://schemas.microsoft.com/office/drawing/2014/main" id="{B29F49D5-FBCA-4260-A5D3-E27C8885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18" y="3230816"/>
            <a:ext cx="13806154" cy="6749239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57" name="Rechteck 36">
            <a:extLst>
              <a:ext uri="{FF2B5EF4-FFF2-40B4-BE49-F238E27FC236}">
                <a16:creationId xmlns:a16="http://schemas.microsoft.com/office/drawing/2014/main" id="{1DBC3957-1A86-4B3A-9C00-1424C30A8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18" y="13043723"/>
            <a:ext cx="13806154" cy="2121002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58" name="Rechteck 14">
            <a:extLst>
              <a:ext uri="{FF2B5EF4-FFF2-40B4-BE49-F238E27FC236}">
                <a16:creationId xmlns:a16="http://schemas.microsoft.com/office/drawing/2014/main" id="{51240436-4275-4176-9A9A-3A756F4E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40" y="789042"/>
            <a:ext cx="13806154" cy="2441771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59" name="Rechteck 15">
            <a:extLst>
              <a:ext uri="{FF2B5EF4-FFF2-40B4-BE49-F238E27FC236}">
                <a16:creationId xmlns:a16="http://schemas.microsoft.com/office/drawing/2014/main" id="{43A54BCC-86B6-4148-9C58-E67F9291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624" y="1109811"/>
            <a:ext cx="4975191" cy="64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Profile of Vendor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0" name="Rechteck 16">
            <a:extLst>
              <a:ext uri="{FF2B5EF4-FFF2-40B4-BE49-F238E27FC236}">
                <a16:creationId xmlns:a16="http://schemas.microsoft.com/office/drawing/2014/main" id="{936743DC-B035-42FC-A2B5-6A3EBDEA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65" y="1496045"/>
            <a:ext cx="11727702" cy="128962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Implementable Profile</a:t>
            </a:r>
            <a:endParaRPr lang="de-DE" altLang="en-US" sz="1029"/>
          </a:p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(Message, deviating Segment-Constraints, no Optionality)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1" name="Rechteck 18">
            <a:extLst>
              <a:ext uri="{FF2B5EF4-FFF2-40B4-BE49-F238E27FC236}">
                <a16:creationId xmlns:a16="http://schemas.microsoft.com/office/drawing/2014/main" id="{31447A84-3ADD-4E10-B19F-98491E054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65" y="3423930"/>
            <a:ext cx="3872137" cy="66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Profile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2" name="Rechteck 19">
            <a:extLst>
              <a:ext uri="{FF2B5EF4-FFF2-40B4-BE49-F238E27FC236}">
                <a16:creationId xmlns:a16="http://schemas.microsoft.com/office/drawing/2014/main" id="{63DF2169-DD13-430E-8D3A-FF23257A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22" y="7623383"/>
            <a:ext cx="10392258" cy="707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Segments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3" name="Rechteck 20">
            <a:extLst>
              <a:ext uri="{FF2B5EF4-FFF2-40B4-BE49-F238E27FC236}">
                <a16:creationId xmlns:a16="http://schemas.microsoft.com/office/drawing/2014/main" id="{A47FCAA3-8E25-4494-8BDB-2DA62F68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20" y="5941463"/>
            <a:ext cx="4896635" cy="7790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23143" tIns="58783" rIns="23143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Admission Profile Standard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4" name="Rechteck 24">
            <a:extLst>
              <a:ext uri="{FF2B5EF4-FFF2-40B4-BE49-F238E27FC236}">
                <a16:creationId xmlns:a16="http://schemas.microsoft.com/office/drawing/2014/main" id="{04EFC925-A683-4796-A2E3-BBD152291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004" y="5941463"/>
            <a:ext cx="5197765" cy="77901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Transfer Profile Standard</a:t>
            </a:r>
            <a:endParaRPr lang="de-DE" altLang="en-US" dirty="0">
              <a:latin typeface="Arial" panose="020B0604020202020204" pitchFamily="34" charset="0"/>
            </a:endParaRPr>
          </a:p>
        </p:txBody>
      </p:sp>
      <p:sp>
        <p:nvSpPr>
          <p:cNvPr id="65" name="Rechteck 26">
            <a:extLst>
              <a:ext uri="{FF2B5EF4-FFF2-40B4-BE49-F238E27FC236}">
                <a16:creationId xmlns:a16="http://schemas.microsoft.com/office/drawing/2014/main" id="{21FF0564-3228-4D55-9A53-D3533D0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657" y="14208967"/>
            <a:ext cx="11580411" cy="73973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HL7 v2.5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6" name="Rechteck 27">
            <a:extLst>
              <a:ext uri="{FF2B5EF4-FFF2-40B4-BE49-F238E27FC236}">
                <a16:creationId xmlns:a16="http://schemas.microsoft.com/office/drawing/2014/main" id="{30B17FBC-22DE-472A-82B2-DA925A4D7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122" y="9947321"/>
            <a:ext cx="3216386" cy="43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7566" tIns="58783" rIns="117566" bIns="58783" numCol="1" anchor="t" anchorCtr="0" compatLnSpc="1">
            <a:prstTxWarp prst="textNoShape">
              <a:avLst/>
            </a:prstTxWarp>
            <a:spAutoFit/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Implementation Guidelines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7" name="Rechteck 28">
            <a:extLst>
              <a:ext uri="{FF2B5EF4-FFF2-40B4-BE49-F238E27FC236}">
                <a16:creationId xmlns:a16="http://schemas.microsoft.com/office/drawing/2014/main" id="{9AFB1CB8-3E5C-445D-AEB5-6021F204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558" y="11953766"/>
            <a:ext cx="7423508" cy="85429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HL7 v2.5 German Edition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8" name="Rechteck 29">
            <a:extLst>
              <a:ext uri="{FF2B5EF4-FFF2-40B4-BE49-F238E27FC236}">
                <a16:creationId xmlns:a16="http://schemas.microsoft.com/office/drawing/2014/main" id="{EBCA77D3-24F4-4073-8F27-C173E28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558" y="10529942"/>
            <a:ext cx="7423508" cy="8641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Communication Framework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69" name="Rechteck 31">
            <a:extLst>
              <a:ext uri="{FF2B5EF4-FFF2-40B4-BE49-F238E27FC236}">
                <a16:creationId xmlns:a16="http://schemas.microsoft.com/office/drawing/2014/main" id="{8E798C7B-902C-4A12-BB67-7348C470B4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578135" y="1736621"/>
            <a:ext cx="2441771" cy="11881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informative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0" name="Rechteck 33">
            <a:extLst>
              <a:ext uri="{FF2B5EF4-FFF2-40B4-BE49-F238E27FC236}">
                <a16:creationId xmlns:a16="http://schemas.microsoft.com/office/drawing/2014/main" id="{DB260C54-6F4B-4318-8D2A-39406951C8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424401" y="6011357"/>
            <a:ext cx="6749239" cy="118815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Normative (HL7-D)</a:t>
            </a:r>
            <a:endParaRPr lang="de-DE" altLang="en-US" dirty="0">
              <a:latin typeface="Arial" panose="020B0604020202020204" pitchFamily="34" charset="0"/>
            </a:endParaRPr>
          </a:p>
        </p:txBody>
      </p:sp>
      <p:sp>
        <p:nvSpPr>
          <p:cNvPr id="71" name="Rechteck 34">
            <a:extLst>
              <a:ext uri="{FF2B5EF4-FFF2-40B4-BE49-F238E27FC236}">
                <a16:creationId xmlns:a16="http://schemas.microsoft.com/office/drawing/2014/main" id="{2F182F68-1C2A-460D-AC9B-4924FE6726E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290097" y="10898172"/>
            <a:ext cx="3024392" cy="11881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Informative (HL7-D)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2" name="Rechteck 37">
            <a:extLst>
              <a:ext uri="{FF2B5EF4-FFF2-40B4-BE49-F238E27FC236}">
                <a16:creationId xmlns:a16="http://schemas.microsoft.com/office/drawing/2014/main" id="{17A28EC0-9AEB-4016-B894-0E78989D48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722153" y="13490508"/>
            <a:ext cx="2160280" cy="118815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Normative (HL7  USA)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3" name="Rechteck 38">
            <a:extLst>
              <a:ext uri="{FF2B5EF4-FFF2-40B4-BE49-F238E27FC236}">
                <a16:creationId xmlns:a16="http://schemas.microsoft.com/office/drawing/2014/main" id="{BDEA79E4-1643-40ED-AD77-1D5CA02D1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22" y="8940864"/>
            <a:ext cx="10392258" cy="6971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Data Types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4" name="Rechteck 39">
            <a:extLst>
              <a:ext uri="{FF2B5EF4-FFF2-40B4-BE49-F238E27FC236}">
                <a16:creationId xmlns:a16="http://schemas.microsoft.com/office/drawing/2014/main" id="{38F45F4E-591A-45AC-A4F7-21C77CE9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65" y="7152049"/>
            <a:ext cx="11727702" cy="2592336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75" name="Rechteck 41">
            <a:extLst>
              <a:ext uri="{FF2B5EF4-FFF2-40B4-BE49-F238E27FC236}">
                <a16:creationId xmlns:a16="http://schemas.microsoft.com/office/drawing/2014/main" id="{C4324A79-BB3E-4AA1-870B-A779C07FE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65" y="3439229"/>
            <a:ext cx="11727702" cy="3535004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76" name="Rechteck 42">
            <a:extLst>
              <a:ext uri="{FF2B5EF4-FFF2-40B4-BE49-F238E27FC236}">
                <a16:creationId xmlns:a16="http://schemas.microsoft.com/office/drawing/2014/main" id="{FB1B8D26-233B-41CB-BA6B-6E036788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871" y="5201251"/>
            <a:ext cx="424980" cy="43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7566" tIns="58783" rIns="117566" bIns="58783" numCol="1" anchor="t" anchorCtr="0" compatLnSpc="1">
            <a:prstTxWarp prst="textNoShape">
              <a:avLst/>
            </a:prstTxWarp>
            <a:spAutoFit/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ea typeface="Times New Roman" panose="02020603050405020304" pitchFamily="18" charset="0"/>
                <a:cs typeface="Arial Black" panose="020B0A04020102020204" pitchFamily="34" charset="0"/>
              </a:rPr>
              <a:t>…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77" name="Pfeil nach rechts 43">
            <a:extLst>
              <a:ext uri="{FF2B5EF4-FFF2-40B4-BE49-F238E27FC236}">
                <a16:creationId xmlns:a16="http://schemas.microsoft.com/office/drawing/2014/main" id="{CDD6F788-CDCC-43F0-925C-0B7987B7956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31495" y="8142180"/>
            <a:ext cx="743006" cy="10408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78" name="Pfeil nach rechts 44">
            <a:extLst>
              <a:ext uri="{FF2B5EF4-FFF2-40B4-BE49-F238E27FC236}">
                <a16:creationId xmlns:a16="http://schemas.microsoft.com/office/drawing/2014/main" id="{55DE9E03-10FA-447E-B233-C75420F823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727271" y="12991354"/>
            <a:ext cx="1414002" cy="1040862"/>
          </a:xfrm>
          <a:prstGeom prst="rightArrow">
            <a:avLst>
              <a:gd name="adj1" fmla="val 50000"/>
              <a:gd name="adj2" fmla="val 59503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79" name="Pfeil nach rechts 47">
            <a:extLst>
              <a:ext uri="{FF2B5EF4-FFF2-40B4-BE49-F238E27FC236}">
                <a16:creationId xmlns:a16="http://schemas.microsoft.com/office/drawing/2014/main" id="{0CDBB51B-CB4E-4295-A306-D90293DF487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41197" y="6492512"/>
            <a:ext cx="1037588" cy="10408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0" name="Pfeil nach rechts 48">
            <a:extLst>
              <a:ext uri="{FF2B5EF4-FFF2-40B4-BE49-F238E27FC236}">
                <a16:creationId xmlns:a16="http://schemas.microsoft.com/office/drawing/2014/main" id="{8076F006-D28C-49A0-91B9-EE5B04FD856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76643" y="6492512"/>
            <a:ext cx="1037588" cy="10408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1" name="Pfeil nach links 50">
            <a:extLst>
              <a:ext uri="{FF2B5EF4-FFF2-40B4-BE49-F238E27FC236}">
                <a16:creationId xmlns:a16="http://schemas.microsoft.com/office/drawing/2014/main" id="{07506CF2-80A8-4FEE-8C83-F42557BCFA9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990655" y="6355037"/>
            <a:ext cx="9501959" cy="2356669"/>
          </a:xfrm>
          <a:prstGeom prst="leftArrow">
            <a:avLst>
              <a:gd name="adj1" fmla="val 50000"/>
              <a:gd name="adj2" fmla="val 53162"/>
            </a:avLst>
          </a:prstGeom>
          <a:solidFill>
            <a:srgbClr val="FFFF99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const-raints</a:t>
            </a:r>
            <a:endParaRPr lang="de-DE" altLang="en-US" dirty="0">
              <a:latin typeface="Arial" panose="020B0604020202020204" pitchFamily="34" charset="0"/>
            </a:endParaRPr>
          </a:p>
        </p:txBody>
      </p:sp>
      <p:sp>
        <p:nvSpPr>
          <p:cNvPr id="82" name="Gebogener Pfeil 55">
            <a:extLst>
              <a:ext uri="{FF2B5EF4-FFF2-40B4-BE49-F238E27FC236}">
                <a16:creationId xmlns:a16="http://schemas.microsoft.com/office/drawing/2014/main" id="{C153E3A8-EFB4-4002-ABF2-3A17AB856A6B}"/>
              </a:ext>
            </a:extLst>
          </p:cNvPr>
          <p:cNvSpPr>
            <a:spLocks/>
          </p:cNvSpPr>
          <p:nvPr/>
        </p:nvSpPr>
        <p:spPr bwMode="auto">
          <a:xfrm>
            <a:off x="11883082" y="8079548"/>
            <a:ext cx="1780595" cy="1188153"/>
          </a:xfrm>
          <a:custGeom>
            <a:avLst/>
            <a:gdLst>
              <a:gd name="T0" fmla="*/ 136373 w 863600"/>
              <a:gd name="T1" fmla="*/ 279213 h 576262"/>
              <a:gd name="T2" fmla="*/ 448578 w 863600"/>
              <a:gd name="T3" fmla="*/ 560564 h 576262"/>
              <a:gd name="T4" fmla="*/ 367219 w 863600"/>
              <a:gd name="T5" fmla="*/ 436727 h 576262"/>
              <a:gd name="T6" fmla="*/ 556888 w 863600"/>
              <a:gd name="T7" fmla="*/ 311352 h 576262"/>
              <a:gd name="T8" fmla="*/ 5898240 60000 65536"/>
              <a:gd name="T9" fmla="*/ 5898240 60000 65536"/>
              <a:gd name="T10" fmla="*/ 11796480 60000 65536"/>
              <a:gd name="T11" fmla="*/ 17694720 60000 65536"/>
              <a:gd name="T12" fmla="*/ 171608 w 863600"/>
              <a:gd name="T13" fmla="*/ 129528 h 576262"/>
              <a:gd name="T14" fmla="*/ 691992 w 863600"/>
              <a:gd name="T15" fmla="*/ 446734 h 576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3600" h="576262">
                <a:moveTo>
                  <a:pt x="64283" y="277037"/>
                </a:moveTo>
                <a:lnTo>
                  <a:pt x="64283" y="277037"/>
                </a:lnTo>
                <a:cubicBezTo>
                  <a:pt x="73985" y="157619"/>
                  <a:pt x="235651" y="63833"/>
                  <a:pt x="431800" y="63833"/>
                </a:cubicBezTo>
                <a:cubicBezTo>
                  <a:pt x="635022" y="63833"/>
                  <a:pt x="799767" y="164254"/>
                  <a:pt x="799767" y="288131"/>
                </a:cubicBezTo>
                <a:cubicBezTo>
                  <a:pt x="799767" y="402986"/>
                  <a:pt x="657428" y="499284"/>
                  <a:pt x="470024" y="511215"/>
                </a:cubicBezTo>
                <a:lnTo>
                  <a:pt x="448578" y="560564"/>
                </a:lnTo>
                <a:lnTo>
                  <a:pt x="367219" y="436727"/>
                </a:lnTo>
                <a:lnTo>
                  <a:pt x="556888" y="311352"/>
                </a:lnTo>
                <a:lnTo>
                  <a:pt x="536126" y="359122"/>
                </a:lnTo>
                <a:cubicBezTo>
                  <a:pt x="609664" y="345245"/>
                  <a:pt x="655701" y="317913"/>
                  <a:pt x="655701" y="288131"/>
                </a:cubicBezTo>
                <a:cubicBezTo>
                  <a:pt x="655701" y="243819"/>
                  <a:pt x="555456" y="207898"/>
                  <a:pt x="431799" y="207898"/>
                </a:cubicBezTo>
                <a:cubicBezTo>
                  <a:pt x="315426" y="207898"/>
                  <a:pt x="218454" y="239843"/>
                  <a:pt x="208687" y="28139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3" name="Pfeil nach rechts 56">
            <a:extLst>
              <a:ext uri="{FF2B5EF4-FFF2-40B4-BE49-F238E27FC236}">
                <a16:creationId xmlns:a16="http://schemas.microsoft.com/office/drawing/2014/main" id="{FEC45972-CE64-4E74-A838-6FED0E72BF9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52951" y="11205850"/>
            <a:ext cx="743006" cy="10408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4" name="Rechteck 58">
            <a:extLst>
              <a:ext uri="{FF2B5EF4-FFF2-40B4-BE49-F238E27FC236}">
                <a16:creationId xmlns:a16="http://schemas.microsoft.com/office/drawing/2014/main" id="{4F5EAD84-2011-4591-AF13-5C2113E1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97" y="950786"/>
            <a:ext cx="13668682" cy="2356669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 dirty="0"/>
          </a:p>
        </p:txBody>
      </p:sp>
      <p:sp>
        <p:nvSpPr>
          <p:cNvPr id="85" name="Rechteck 59">
            <a:extLst>
              <a:ext uri="{FF2B5EF4-FFF2-40B4-BE49-F238E27FC236}">
                <a16:creationId xmlns:a16="http://schemas.microsoft.com/office/drawing/2014/main" id="{65EA2EBE-7E51-4F3A-B84D-A0CA2D49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320" y="9934228"/>
            <a:ext cx="3996517" cy="5227224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6" name="Pfeil nach rechts 61">
            <a:extLst>
              <a:ext uri="{FF2B5EF4-FFF2-40B4-BE49-F238E27FC236}">
                <a16:creationId xmlns:a16="http://schemas.microsoft.com/office/drawing/2014/main" id="{56C5ACAD-52B8-4D9D-9519-CFAC87E3355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82565" y="2638374"/>
            <a:ext cx="743006" cy="10375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87" name="Rechteck 62">
            <a:extLst>
              <a:ext uri="{FF2B5EF4-FFF2-40B4-BE49-F238E27FC236}">
                <a16:creationId xmlns:a16="http://schemas.microsoft.com/office/drawing/2014/main" id="{E9C28FF7-B234-41AF-9E5A-DAB72DE58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166" y="6641440"/>
            <a:ext cx="4078347" cy="74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Elements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45A9AE38-EBC4-4E0E-9F1E-F459681E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197" y="3774161"/>
            <a:ext cx="4899907" cy="11881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Aufnahme-Profil DRG (Subprofil)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89" name="Rechteck 21">
            <a:extLst>
              <a:ext uri="{FF2B5EF4-FFF2-40B4-BE49-F238E27FC236}">
                <a16:creationId xmlns:a16="http://schemas.microsoft.com/office/drawing/2014/main" id="{F78715F5-022A-4C1B-99B9-0768BBCC9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20" y="4140991"/>
            <a:ext cx="4896635" cy="11881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Admission Profile for DRG (Subprofile)</a:t>
            </a:r>
            <a:endParaRPr lang="de-DE" altLang="en-US" dirty="0">
              <a:latin typeface="Arial" panose="020B0604020202020204" pitchFamily="34" charset="0"/>
            </a:endParaRPr>
          </a:p>
        </p:txBody>
      </p:sp>
      <p:sp>
        <p:nvSpPr>
          <p:cNvPr id="90" name="Pfeil nach rechts 45">
            <a:extLst>
              <a:ext uri="{FF2B5EF4-FFF2-40B4-BE49-F238E27FC236}">
                <a16:creationId xmlns:a16="http://schemas.microsoft.com/office/drawing/2014/main" id="{AA23EC38-793C-47B7-BE26-7E19A185EC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706256" y="5161973"/>
            <a:ext cx="743004" cy="10375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91" name="Rechteck 64">
            <a:extLst>
              <a:ext uri="{FF2B5EF4-FFF2-40B4-BE49-F238E27FC236}">
                <a16:creationId xmlns:a16="http://schemas.microsoft.com/office/drawing/2014/main" id="{BBB3EB7B-CDE7-444C-875D-ADAC9AC3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248" y="3753323"/>
            <a:ext cx="5194493" cy="118815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Verlegungs-Profil DRG (Subprofil)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92" name="Rechteck 25">
            <a:extLst>
              <a:ext uri="{FF2B5EF4-FFF2-40B4-BE49-F238E27FC236}">
                <a16:creationId xmlns:a16="http://schemas.microsoft.com/office/drawing/2014/main" id="{8CF99739-CC4C-4DA9-974E-D55BF17B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004" y="4140991"/>
            <a:ext cx="5197765" cy="118815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Transfer Profile for DRG (Subprofile)</a:t>
            </a:r>
            <a:endParaRPr lang="de-DE" altLang="en-US" dirty="0">
              <a:latin typeface="Arial" panose="020B0604020202020204" pitchFamily="34" charset="0"/>
            </a:endParaRPr>
          </a:p>
        </p:txBody>
      </p:sp>
      <p:sp>
        <p:nvSpPr>
          <p:cNvPr id="93" name="Pfeil nach rechts 46">
            <a:extLst>
              <a:ext uri="{FF2B5EF4-FFF2-40B4-BE49-F238E27FC236}">
                <a16:creationId xmlns:a16="http://schemas.microsoft.com/office/drawing/2014/main" id="{0FBF90CD-0F67-4D24-9446-C4FFACD10A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904021" y="5161973"/>
            <a:ext cx="743004" cy="103759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94" name="Rectangle 102">
            <a:extLst>
              <a:ext uri="{FF2B5EF4-FFF2-40B4-BE49-F238E27FC236}">
                <a16:creationId xmlns:a16="http://schemas.microsoft.com/office/drawing/2014/main" id="{CF3C7830-0FF0-4088-8B3C-C1BBF733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800" y="9993145"/>
            <a:ext cx="1506751" cy="43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7566" tIns="58783" rIns="117566" bIns="58783" numCol="1" anchor="t" anchorCtr="0" compatLnSpc="1">
            <a:prstTxWarp prst="textNoShape">
              <a:avLst/>
            </a:prstTxWarp>
            <a:spAutoFit/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IHE ITI PAM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95" name="Rectangle 101">
            <a:extLst>
              <a:ext uri="{FF2B5EF4-FFF2-40B4-BE49-F238E27FC236}">
                <a16:creationId xmlns:a16="http://schemas.microsoft.com/office/drawing/2014/main" id="{DB0DEDD7-0C99-48A2-8DF9-76CAE510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220" y="10886717"/>
            <a:ext cx="3116040" cy="8870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pPr algn="ctr"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PAM-Profile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96" name="AutoShape 100">
            <a:extLst>
              <a:ext uri="{FF2B5EF4-FFF2-40B4-BE49-F238E27FC236}">
                <a16:creationId xmlns:a16="http://schemas.microsoft.com/office/drawing/2014/main" id="{4AFF0A22-4739-4EE6-B4B6-4CC230C409B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37288" y="12500381"/>
            <a:ext cx="2402493" cy="1040862"/>
          </a:xfrm>
          <a:prstGeom prst="rightArrow">
            <a:avLst>
              <a:gd name="adj1" fmla="val 39120"/>
              <a:gd name="adj2" fmla="val 55727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97" name="Rectangle 99">
            <a:extLst>
              <a:ext uri="{FF2B5EF4-FFF2-40B4-BE49-F238E27FC236}">
                <a16:creationId xmlns:a16="http://schemas.microsoft.com/office/drawing/2014/main" id="{D9EDA62B-8DCA-4AC0-9644-BAEEB90D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121" y="13004445"/>
            <a:ext cx="9587060" cy="2160280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7566" tIns="58783" rIns="117566" bIns="58783" numCol="1" anchor="t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98" name="Rechteck 40">
            <a:extLst>
              <a:ext uri="{FF2B5EF4-FFF2-40B4-BE49-F238E27FC236}">
                <a16:creationId xmlns:a16="http://schemas.microsoft.com/office/drawing/2014/main" id="{F4B339C5-B529-4289-890B-BE350504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164" y="7152049"/>
            <a:ext cx="790466" cy="43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17566" tIns="58783" rIns="117566" bIns="58783" numCol="1" anchor="t" anchorCtr="0" compatLnSpc="1">
            <a:prstTxWarp prst="textNoShape">
              <a:avLst/>
            </a:prstTxWarp>
            <a:spAutoFit/>
          </a:bodyPr>
          <a:lstStyle/>
          <a:p>
            <a:pPr defTabSz="117564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057" b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Basis</a:t>
            </a:r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99" name="AutoShape 97">
            <a:extLst>
              <a:ext uri="{FF2B5EF4-FFF2-40B4-BE49-F238E27FC236}">
                <a16:creationId xmlns:a16="http://schemas.microsoft.com/office/drawing/2014/main" id="{1987AE2E-075E-4E5C-86C1-C876F2E976D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617518" y="9356519"/>
            <a:ext cx="743004" cy="10408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100" name="AutoShape 96">
            <a:extLst>
              <a:ext uri="{FF2B5EF4-FFF2-40B4-BE49-F238E27FC236}">
                <a16:creationId xmlns:a16="http://schemas.microsoft.com/office/drawing/2014/main" id="{C6ECE911-6C92-4950-86F1-BBA40A2DEDD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71265" y="9692017"/>
            <a:ext cx="1414002" cy="1040862"/>
          </a:xfrm>
          <a:prstGeom prst="rightArrow">
            <a:avLst>
              <a:gd name="adj1" fmla="val 50000"/>
              <a:gd name="adj2" fmla="val 67925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117566" tIns="58783" rIns="117566" bIns="58783" numCol="1" anchor="ctr" anchorCtr="0" compatLnSpc="1">
            <a:prstTxWarp prst="textNoShape">
              <a:avLst/>
            </a:prstTxWarp>
          </a:bodyPr>
          <a:lstStyle/>
          <a:p>
            <a:endParaRPr lang="en-US" sz="2975"/>
          </a:p>
        </p:txBody>
      </p:sp>
      <p:sp>
        <p:nvSpPr>
          <p:cNvPr id="101" name="Rectangle 143">
            <a:extLst>
              <a:ext uri="{FF2B5EF4-FFF2-40B4-BE49-F238E27FC236}">
                <a16:creationId xmlns:a16="http://schemas.microsoft.com/office/drawing/2014/main" id="{E6A167C2-6900-4F8E-A59B-9911EE3E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6" y="350211"/>
            <a:ext cx="237494" cy="5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7566" tIns="58783" rIns="117566" bIns="5878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975"/>
          </a:p>
        </p:txBody>
      </p:sp>
      <p:sp>
        <p:nvSpPr>
          <p:cNvPr id="102" name="Rectangle 190">
            <a:extLst>
              <a:ext uri="{FF2B5EF4-FFF2-40B4-BE49-F238E27FC236}">
                <a16:creationId xmlns:a16="http://schemas.microsoft.com/office/drawing/2014/main" id="{15CA38D5-316C-4389-B897-05F8B455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6" y="821545"/>
            <a:ext cx="237494" cy="57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7566" tIns="58783" rIns="117566" bIns="58783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975"/>
          </a:p>
        </p:txBody>
      </p:sp>
    </p:spTree>
    <p:extLst>
      <p:ext uri="{BB962C8B-B14F-4D97-AF65-F5344CB8AC3E}">
        <p14:creationId xmlns:p14="http://schemas.microsoft.com/office/powerpoint/2010/main" val="18746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86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3</cp:revision>
  <dcterms:created xsi:type="dcterms:W3CDTF">2020-09-24T19:39:45Z</dcterms:created>
  <dcterms:modified xsi:type="dcterms:W3CDTF">2020-09-24T19:56:34Z</dcterms:modified>
</cp:coreProperties>
</file>