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D290-747F-4021-820B-45FDDE68B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DD551-9BC7-4A3D-923D-25A227C1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413BB-6DD9-4F1C-A5CF-6ED94806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7758A-BBC6-4EA4-9203-8353D954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449D0-199E-4C31-B29C-4E28AD6D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4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6DCA-5F3C-49A3-8508-20810079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76C3-D5EC-42C6-AC64-1EEFBFFF7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D30FE-6889-4FB1-ABC1-8A911043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15E81-6F99-41B4-B9BE-D98A7EA2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62B33-16C8-4341-BB03-40AD0D82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5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FAFC6-33A6-4C23-B2AA-670CEF2B9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691B8-4A63-401C-80E3-DE462C14E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0AFFE-B37D-4DD0-A52B-66045CB9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A23BB-133B-422C-B292-429BABF8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4AC0-3D28-47C3-BFAC-0FF59A5F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0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C93B-A4D5-4D38-8E19-B79D069A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352F5-9C7A-41CF-9135-5E9E1186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B35D9-D634-4D3D-8A73-0556FD86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81C52-B3C9-4361-B0C5-048E2E55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AD718-6B0D-4D39-AD56-DBE8F609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6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F7AA-52AB-4762-9461-E8E6598C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A3BA6-66EB-41D1-BE81-0612FB0D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DF4AE-D242-4E5F-B317-974A367F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64667-BFFB-4651-90A0-9C39F963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47710-D96B-443E-9853-7B04DE4F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9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E04B-CD66-4C46-B63A-B01F8412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3A711-A625-4B86-9E19-D9B0D36DF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05747-9B50-41AA-A84C-D23AF4A9F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5E9D0-AF62-484D-B472-9FBE2D34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EEBBD-8E37-4C32-AF14-9089E5C7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79A7C-F7DB-46C7-B16C-F4B27654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B039-C9ED-42CA-939E-83690EC0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D366B-46E9-4F22-8140-75EBA6292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3AF83-6177-47D1-86FE-C66C6187F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9E57B-1C4B-40EB-959E-8893E32C2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F374B-528E-41D1-812B-F6FE845A2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0EA614-E54F-46C7-93EF-BC813D8F0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96409-2E6A-441D-B3D7-1E542F74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ACDF9-A299-4D56-BC9E-54F9C2B8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2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BBBF-A2B5-4672-9E82-8FEE7062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20CBE-276E-41CA-98DC-EC938DE50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72B30-A3BD-4F0E-BE0D-DFAB4C5C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00201-3123-47F0-AA05-F1077AF5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3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66A21-43D1-41F9-9E5D-7D7301FD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7FEFA-E3D5-4693-BAF9-9B7301B3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12AEC-3080-4F79-B62D-DC284418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9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9C80-1F47-4238-9580-F49A8626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24263-79F6-41EE-9079-DAF302A12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265CA-5B45-4EB2-9A43-E1F869529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511A0-4CD6-4104-876B-5C09382E1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0A5B8-B312-401A-B91C-F0438FB2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1EF8D-2067-4204-A115-E208E073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8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9607-53BC-45E1-9ACA-329AF9F6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2B79F-851E-44DB-BAA1-18EFE7AE4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08D18-0802-4155-862E-22F0D3421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98C25-AF73-45BE-BB9A-9125ACE3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17A4F-E7F2-4E9F-9135-3F5F48ED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E33BF-8DB9-4AAC-B3E3-7F7C09A3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4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356DA-71A7-4208-B20F-BA3DD473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24C76-9B35-40E0-9A92-BF22FF93C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87F1F-AF68-4F6B-960F-E70A322EF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760CA-1B1C-4623-9D67-DFE6016E9AB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F50B2-6DFE-46B6-B6B0-F90F4FC92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8E4AD-76F2-464A-A020-0F9CD4E53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2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470B7C-44F9-4700-BD78-DB6289205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1711189" cy="670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41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2020-06-18T21:44:47Z</dcterms:created>
  <dcterms:modified xsi:type="dcterms:W3CDTF">2020-06-18T21:45:30Z</dcterms:modified>
</cp:coreProperties>
</file>