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3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BF7ED-895B-479E-B19F-02134FB4D33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5E74B-3B5B-45DC-BBBD-CF3A8B6B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F194C-9619-40B7-9733-83494643E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3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4F59-A490-4435-948C-B45907CD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D93E8-8EB8-4A05-9872-892268531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D87F-B8E3-4779-93CB-B9DECE8C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C51A-6FE3-490E-A5B6-5D705BC1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B658-2032-4172-90B6-128C9D5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27F6-2C5C-440C-9DBE-08DD0E39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29B77-06B9-4CCD-BFB6-7885B692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2699-3045-4A3A-BA2C-7D699ECF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31996-7112-4DDE-8BB8-F1FE57B9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8E3F-DCC6-4CE1-8970-E812B9D1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D93C2-B47A-4F37-B9E0-244859BE5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72AF1-464E-41C8-A020-16D96F23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53F7-FA7D-4379-8A14-0F11850E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17F13-C1F2-4BC2-AA23-653595F5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91B5-ACAA-42BD-834F-6A8870B1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DA1B-EB41-4376-8D84-9107A569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4AA6-3834-44B1-8265-49C6E875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E06C-DCFA-4F71-B660-D7068E3C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CA809-5232-435B-8482-0F8AC30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2F19-384C-43F1-A02B-A53931A7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E8F3-8B26-48D2-9067-1A0519AC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5AEA-FE4F-48BF-9D7C-55975095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C70A-F77B-4822-A1E9-A0EE198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68226-252E-45A7-9CD7-E7BF5D08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01E9-A40B-43C4-945C-2A4FA3B3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5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92E6-83C1-42E3-9D05-BC01EEEE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7BA4-5F92-4600-96B1-A6691E02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E0718-EC49-45EA-A3D9-D4B2D141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F7464-E84D-4BF0-A095-C870F1F7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1ADAC-9EB7-4FCA-BF44-9EB0D319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7C9AF-738F-47B8-96BF-CEDB159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30BD-315D-4B59-B6B9-341FC5BA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54062-47AF-4016-B4D8-4B5B484D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4A6E3-60F7-46B5-BD0B-FC2717A7A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75851-8A7F-4454-A225-819DCC230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A5BB-7922-477D-9BB0-51F5C0D70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58759-5978-4D9A-ACC1-0A4D3036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2523E-ACF7-42E2-A601-FDFCEF1F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DE9AD-1362-4642-BEFB-8E13D5CC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D5A4-52BD-43BC-A784-295C5BD5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AEDA3-50FE-4CF9-86E3-3863E91C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F37A-2AAD-4624-A09F-98ABCB75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09DC-DC15-478B-A459-5C33703E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E57A0-2972-4C16-9F4A-26AEE37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13BEE-4E57-41A2-B3CD-A0CC77A1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9285C-4CE8-45A0-9792-E780377D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5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A449-72A9-4322-8893-6E0621B7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36B7-EEBC-4347-A791-1F1482E7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21516-238E-4BEC-A7C9-B3BA8D38F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25A4E-5130-4B4C-B226-BB13E442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D088F-CDED-46B0-99BB-6DBA9BA0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CA34-E8D2-4A69-B7AF-A3C3F4D9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108B-F695-4D13-8653-B7C9393A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25CB0-D95A-4A5C-BD8E-CDDC41132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E5D1-2560-4EAC-BB13-42B61212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727E-7D35-4645-ADC2-FB068E1F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2421-B2BA-444A-9E66-C2B05AFC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28DA7-91E1-419F-AC2B-1D8FFC89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24A-D041-4148-BCA5-630CE113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DEB29-A159-4550-A26A-12707DD7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682D9-07D8-4245-9639-5E8A656FD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5658-71C5-4CBA-8B43-B22F96899DB9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456C-F03A-41B8-8B44-4B707FF51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2592-B3E6-4C44-BCA8-4F188AE9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8E56-0302-4548-B8AF-4A4A3EC99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8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2797791" y="1081166"/>
            <a:ext cx="1162604" cy="10748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 Summary</a:t>
            </a:r>
          </a:p>
          <a:p>
            <a:pPr algn="ctr"/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2805886" y="2258357"/>
            <a:ext cx="1162604" cy="10748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Episode</a:t>
            </a:r>
          </a:p>
          <a:p>
            <a:pPr algn="ctr"/>
            <a:r>
              <a:rPr lang="en-US" dirty="0"/>
              <a:t>2/7/1989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05886" y="3591122"/>
            <a:ext cx="1162604" cy="107482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/>
              <a:t>Summary</a:t>
            </a:r>
          </a:p>
          <a:p>
            <a:pPr algn="ctr"/>
            <a:r>
              <a:rPr lang="en-US" dirty="0"/>
              <a:t>1/2/2002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76ADB84-CB2E-468F-9350-5761FE1FE8F7}"/>
              </a:ext>
            </a:extLst>
          </p:cNvPr>
          <p:cNvSpPr/>
          <p:nvPr/>
        </p:nvSpPr>
        <p:spPr>
          <a:xfrm>
            <a:off x="2805886" y="4871305"/>
            <a:ext cx="1162604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EF8090-A616-401C-8049-52C493A9A901}"/>
              </a:ext>
            </a:extLst>
          </p:cNvPr>
          <p:cNvGrpSpPr/>
          <p:nvPr/>
        </p:nvGrpSpPr>
        <p:grpSpPr>
          <a:xfrm>
            <a:off x="6851180" y="809770"/>
            <a:ext cx="1828801" cy="1074820"/>
            <a:chOff x="6550925" y="1091820"/>
            <a:chExt cx="1828801" cy="1074820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994BBDC-3869-4171-9192-8BE659DE0EEC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Observation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Obs</a:t>
              </a:r>
              <a:r>
                <a:rPr lang="en-US" dirty="0"/>
                <a:t>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Obs</a:t>
              </a:r>
              <a:r>
                <a:rPr lang="en-US" dirty="0"/>
                <a:t>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Obs</a:t>
              </a:r>
              <a:r>
                <a:rPr lang="en-US" dirty="0"/>
                <a:t> 3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81F4E1-5E40-4081-AD3A-BDF4B9EB3979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0D6984-517D-4782-8E9D-E727840757A9}"/>
              </a:ext>
            </a:extLst>
          </p:cNvPr>
          <p:cNvGrpSpPr/>
          <p:nvPr/>
        </p:nvGrpSpPr>
        <p:grpSpPr>
          <a:xfrm>
            <a:off x="6851180" y="3342815"/>
            <a:ext cx="1828801" cy="1074820"/>
            <a:chOff x="6550925" y="1091820"/>
            <a:chExt cx="1828801" cy="107482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01073512-5AC2-4EED-89AC-4338D990991A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Allergy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 3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26D7E6-A27D-41E7-BC36-1E60AB8F24AD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6F2BB7-A6BF-4B71-8F2F-DDCDF9963219}"/>
              </a:ext>
            </a:extLst>
          </p:cNvPr>
          <p:cNvGrpSpPr/>
          <p:nvPr/>
        </p:nvGrpSpPr>
        <p:grpSpPr>
          <a:xfrm>
            <a:off x="6851180" y="2101042"/>
            <a:ext cx="1828801" cy="1074820"/>
            <a:chOff x="6550925" y="1091820"/>
            <a:chExt cx="1828801" cy="1074820"/>
          </a:xfrm>
        </p:grpSpPr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DCDF7EF0-DA11-405B-AA43-A79D5276030A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Medication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Med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Med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Med 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A9D91E-E687-4B39-9406-555B48204506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ED4914-47C0-453F-80C3-D246E1333B98}"/>
              </a:ext>
            </a:extLst>
          </p:cNvPr>
          <p:cNvGrpSpPr/>
          <p:nvPr/>
        </p:nvGrpSpPr>
        <p:grpSpPr>
          <a:xfrm>
            <a:off x="6851180" y="4572219"/>
            <a:ext cx="1828801" cy="1074820"/>
            <a:chOff x="6550925" y="1091820"/>
            <a:chExt cx="1828801" cy="1074820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1F1CD387-4543-4DEB-AA96-6AA9459831A6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Immunization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Imm</a:t>
              </a:r>
              <a:r>
                <a:rPr lang="en-US" dirty="0"/>
                <a:t>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Imm</a:t>
              </a:r>
              <a:r>
                <a:rPr lang="en-US" dirty="0"/>
                <a:t>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Imm</a:t>
              </a:r>
              <a:r>
                <a:rPr lang="en-US" dirty="0"/>
                <a:t> 3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6E5B1D-05EB-4F3F-B7EF-E4E2F890C7A0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5C76E8-4E1B-4475-BBB8-4AAEC2C68C24}"/>
              </a:ext>
            </a:extLst>
          </p:cNvPr>
          <p:cNvSpPr txBox="1"/>
          <p:nvPr/>
        </p:nvSpPr>
        <p:spPr>
          <a:xfrm>
            <a:off x="7567896" y="448218"/>
            <a:ext cx="11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8A4033-BF25-4399-BB6A-47717F2A417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60395" y="1165202"/>
            <a:ext cx="2890786" cy="18197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CC074-DBBA-40F6-B5E5-BBEE328B98A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960394" y="1347180"/>
            <a:ext cx="2890787" cy="1221652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5414C9-BDF3-494E-BDFC-678E8DAC930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968490" y="1347180"/>
            <a:ext cx="2882691" cy="2781353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9170E5-6502-4021-8991-9EBF656AC338}"/>
              </a:ext>
            </a:extLst>
          </p:cNvPr>
          <p:cNvGrpSpPr/>
          <p:nvPr/>
        </p:nvGrpSpPr>
        <p:grpSpPr>
          <a:xfrm>
            <a:off x="4519683" y="5647039"/>
            <a:ext cx="1828801" cy="1074820"/>
            <a:chOff x="6550925" y="1091820"/>
            <a:chExt cx="1828801" cy="107482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58A5DA79-A0AC-4A6F-B0D1-4B4765262BF5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Provenance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Prov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Prov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Prov 3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7128CF-CE9E-42A7-BF83-712CC38D2492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Bent 41">
            <a:extLst>
              <a:ext uri="{FF2B5EF4-FFF2-40B4-BE49-F238E27FC236}">
                <a16:creationId xmlns:a16="http://schemas.microsoft.com/office/drawing/2014/main" id="{B433E485-6F08-4D54-A86D-D504D421C923}"/>
              </a:ext>
            </a:extLst>
          </p:cNvPr>
          <p:cNvSpPr/>
          <p:nvPr/>
        </p:nvSpPr>
        <p:spPr>
          <a:xfrm rot="10800000">
            <a:off x="6744268" y="5698902"/>
            <a:ext cx="813816" cy="86868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07ABCEA9-1FC3-4F4A-8296-12F69CCF2D67}"/>
              </a:ext>
            </a:extLst>
          </p:cNvPr>
          <p:cNvSpPr/>
          <p:nvPr/>
        </p:nvSpPr>
        <p:spPr>
          <a:xfrm rot="16200000">
            <a:off x="3154674" y="5698903"/>
            <a:ext cx="813816" cy="868680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C256-4ED9-485C-846D-9E284AC25E2C}"/>
              </a:ext>
            </a:extLst>
          </p:cNvPr>
          <p:cNvGrpSpPr/>
          <p:nvPr/>
        </p:nvGrpSpPr>
        <p:grpSpPr>
          <a:xfrm>
            <a:off x="378441" y="853878"/>
            <a:ext cx="1181100" cy="1283732"/>
            <a:chOff x="0" y="5029200"/>
            <a:chExt cx="1181100" cy="1283732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E8C8F80C-8B67-44F9-A276-F1449A76C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029200"/>
              <a:ext cx="1181100" cy="1267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28E59-991A-4371-BBC0-CE79B4138E13}"/>
                </a:ext>
              </a:extLst>
            </p:cNvPr>
            <p:cNvSpPr txBox="1"/>
            <p:nvPr/>
          </p:nvSpPr>
          <p:spPr>
            <a:xfrm>
              <a:off x="0" y="59436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EHR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DF47E-2E4C-4203-ABDE-2ED232FB926D}"/>
              </a:ext>
            </a:extLst>
          </p:cNvPr>
          <p:cNvGrpSpPr/>
          <p:nvPr/>
        </p:nvGrpSpPr>
        <p:grpSpPr>
          <a:xfrm>
            <a:off x="419383" y="2723322"/>
            <a:ext cx="1219200" cy="1055132"/>
            <a:chOff x="4114800" y="0"/>
            <a:chExt cx="1219200" cy="1055132"/>
          </a:xfrm>
        </p:grpSpPr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A3EBD272-B949-41B0-A671-38A855C81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14800" y="0"/>
              <a:ext cx="833438" cy="83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164958-68DA-4D1F-A682-53BEF56644E0}"/>
                </a:ext>
              </a:extLst>
            </p:cNvPr>
            <p:cNvSpPr txBox="1"/>
            <p:nvPr/>
          </p:nvSpPr>
          <p:spPr>
            <a:xfrm>
              <a:off x="4371877" y="68580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Lab/</a:t>
              </a:r>
              <a:r>
                <a:rPr lang="en-US" dirty="0" err="1"/>
                <a:t>Rad</a:t>
              </a:r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B49F89-A72F-4945-A409-8E4F4A7348C9}"/>
              </a:ext>
            </a:extLst>
          </p:cNvPr>
          <p:cNvGrpSpPr/>
          <p:nvPr/>
        </p:nvGrpSpPr>
        <p:grpSpPr>
          <a:xfrm>
            <a:off x="366956" y="4174759"/>
            <a:ext cx="1271627" cy="1131332"/>
            <a:chOff x="2209800" y="0"/>
            <a:chExt cx="1271627" cy="1131332"/>
          </a:xfrm>
        </p:grpSpPr>
        <p:pic>
          <p:nvPicPr>
            <p:cNvPr id="54" name="Picture 3">
              <a:extLst>
                <a:ext uri="{FF2B5EF4-FFF2-40B4-BE49-F238E27FC236}">
                  <a16:creationId xmlns:a16="http://schemas.microsoft.com/office/drawing/2014/main" id="{F0A488D8-64E0-41F1-AFA6-43B174392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0"/>
              <a:ext cx="104302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DD8956-0DD4-4650-84CD-CB811D84CDFE}"/>
                </a:ext>
              </a:extLst>
            </p:cNvPr>
            <p:cNvSpPr txBox="1"/>
            <p:nvPr/>
          </p:nvSpPr>
          <p:spPr>
            <a:xfrm>
              <a:off x="2209800" y="7620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EMR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BA70D-3E04-4B99-AE54-F1A2A573A890}"/>
              </a:ext>
            </a:extLst>
          </p:cNvPr>
          <p:cNvGrpSpPr/>
          <p:nvPr/>
        </p:nvGrpSpPr>
        <p:grpSpPr>
          <a:xfrm>
            <a:off x="2398857" y="-8528"/>
            <a:ext cx="2523127" cy="1125736"/>
            <a:chOff x="2819400" y="2133600"/>
            <a:chExt cx="3380020" cy="1247471"/>
          </a:xfrm>
        </p:grpSpPr>
        <p:pic>
          <p:nvPicPr>
            <p:cNvPr id="57" name="Picture 10">
              <a:extLst>
                <a:ext uri="{FF2B5EF4-FFF2-40B4-BE49-F238E27FC236}">
                  <a16:creationId xmlns:a16="http://schemas.microsoft.com/office/drawing/2014/main" id="{4EE535EA-644D-4F32-9397-E6481A16B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7563" y="2133600"/>
              <a:ext cx="1062037" cy="1065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AAB4C1-E35D-4FB2-B824-4CD8377D6EDD}"/>
                </a:ext>
              </a:extLst>
            </p:cNvPr>
            <p:cNvSpPr txBox="1"/>
            <p:nvPr/>
          </p:nvSpPr>
          <p:spPr>
            <a:xfrm>
              <a:off x="2819400" y="2971800"/>
              <a:ext cx="3380020" cy="409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Documents (XDS)</a:t>
              </a:r>
            </a:p>
          </p:txBody>
        </p:sp>
      </p:grpSp>
      <p:pic>
        <p:nvPicPr>
          <p:cNvPr id="41" name="Picture 14" descr="https://www.hl7.org/fhir/assets/images/fhir-logo-www.png">
            <a:extLst>
              <a:ext uri="{FF2B5EF4-FFF2-40B4-BE49-F238E27FC236}">
                <a16:creationId xmlns:a16="http://schemas.microsoft.com/office/drawing/2014/main" id="{90FB97AD-F3A4-44D5-AD09-656C0267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68" y="-7857"/>
            <a:ext cx="1402739" cy="6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B70D9CE7-FE99-4CE0-88B3-17C0D5A43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94816">
            <a:off x="10147313" y="2413404"/>
            <a:ext cx="1488694" cy="148869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C5D4258-1D03-4C12-8786-6340DE5E9A7A}"/>
              </a:ext>
            </a:extLst>
          </p:cNvPr>
          <p:cNvSpPr/>
          <p:nvPr/>
        </p:nvSpPr>
        <p:spPr>
          <a:xfrm>
            <a:off x="1567636" y="1695896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8E44E1E-C4EF-410A-94B7-BEE86ED33A22}"/>
              </a:ext>
            </a:extLst>
          </p:cNvPr>
          <p:cNvSpPr/>
          <p:nvPr/>
        </p:nvSpPr>
        <p:spPr>
          <a:xfrm>
            <a:off x="1559541" y="296865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5D602A2-CBAA-4C5A-89A8-EE8052279E82}"/>
              </a:ext>
            </a:extLst>
          </p:cNvPr>
          <p:cNvSpPr/>
          <p:nvPr/>
        </p:nvSpPr>
        <p:spPr>
          <a:xfrm>
            <a:off x="1559541" y="4334225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B1E03-D73B-41BD-A5EE-31CF0676DA48}"/>
              </a:ext>
            </a:extLst>
          </p:cNvPr>
          <p:cNvSpPr txBox="1"/>
          <p:nvPr/>
        </p:nvSpPr>
        <p:spPr>
          <a:xfrm>
            <a:off x="5114903" y="423043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AFC775C-99A7-4F82-8DED-4C27DE32C4BF}"/>
              </a:ext>
            </a:extLst>
          </p:cNvPr>
          <p:cNvSpPr/>
          <p:nvPr/>
        </p:nvSpPr>
        <p:spPr>
          <a:xfrm>
            <a:off x="9037884" y="2977474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2020-09-15T18:03:34Z</dcterms:created>
  <dcterms:modified xsi:type="dcterms:W3CDTF">2020-09-15T18:04:11Z</dcterms:modified>
</cp:coreProperties>
</file>