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198E-C26D-1F4C-AFD9-C62371789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34FFE-F61E-A24F-943E-35A080560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DCCA-716C-8742-A1D6-2CF7703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9D4F-6D3B-8842-9545-BA5EB69F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7A59-1143-FC4F-8DD0-EE53F129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FDE5-E0E9-3440-A190-E789B1AF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D18A-D4DB-9D45-ABB5-FD6CC249D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C20F0-1D24-7042-B4E7-A30ECE9E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FCD7-81FF-1C40-97F6-89E65D7F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411F-1663-0B4A-8589-AD8899E9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F4ABB-2177-4F49-B034-92DD285BD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85649-06A2-094B-8B58-3F359435E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67537-0592-164C-B73B-C4058BA2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E4E8-25BC-6744-A31C-FF4D83D6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9A85-61E1-4D49-9EEF-1783017D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4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6DD0-5E45-7542-8D8B-1B19A438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9A2A-3205-B44A-8A5D-4352C7E4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ED06-BF52-7F4F-8453-00FA2001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1E95-8489-9C48-86C0-313733D7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F824-20A0-2B47-8342-56B897E6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9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7B65-98C1-EE4C-94A5-78EDF691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C838-907D-F74E-83FF-CA92561B6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4C8E5-76B8-AD4F-822A-368D5D2E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3B41-8D99-0345-8880-C16BC38E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FE78A-1AAB-D146-AAA1-DC85268C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5FBF-33A2-EA44-9E5F-FA675F75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E2CD-8C96-E14B-85ED-29F515F79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CEEDF-B1D7-FF40-A5A9-292743B5A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C3C63-ECFF-3944-BD35-C4F2ECC1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25BA4-853B-7041-A0FE-E5C1414F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B6B50-B854-7343-901A-DED17C7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9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D6D8-8BA3-8244-8EFD-D822C852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E0353-A584-B74A-87EB-852D36AF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A314F-93E9-7D4C-82AD-CD984CD70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E1E4E-C2EA-CD42-B18B-CF5E9D9C2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6AF14-8CD8-FD48-A80F-E1EB1A906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38BC1-29A1-8D46-977C-6A78F8D3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3F69B-14E0-3D4E-A401-6856CE15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F5AF8-0868-8247-BB04-85DBE99C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6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3DED-18E1-974B-A54B-7074798B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EB776-001E-D44C-88CF-7AF8D51B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FF590-4CEA-E949-B1C9-E15A242B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F139A-9E47-0442-A6B1-3F124BC9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3E665-2B59-7644-9DC4-981F5B9C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96894-E9D8-CF49-8C87-FDB741ED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6A3FB-50BE-414A-B466-986F8896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5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1EC7-B0FE-D045-A1FE-312D8584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8A8E-669C-A749-A8B5-7D61B9E0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60DB7-B89D-7B4E-9DD9-61455D7CA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01BC1-8021-3247-8E7A-1A3880AA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454C0-B8C7-604C-8E9D-97A013BF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8E45B-EEE1-3147-9241-3154D28C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1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67D4-3B43-7447-9520-71C2983A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E9F69-154B-904D-B8D9-F144A357D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31AB-BD2D-4A41-84A7-C5FECAA3F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34AD-9876-CD42-BB53-EFD2E47C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25518-C01A-BA43-86D5-056DEA33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9EC38-F8EA-454B-9C86-8A72F02C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EA480-068F-1147-B95C-63F7FDB5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85B68-9A21-AC49-982C-2E5070C96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896B-1708-F24E-AD22-6A5146945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D971-AD56-F548-8827-F9D8DE5BCAD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C839-481C-6043-BDDE-3F4A9F1DE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B204C-60C6-7949-B667-773F3CD5E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6">
            <a:extLst>
              <a:ext uri="{FF2B5EF4-FFF2-40B4-BE49-F238E27FC236}">
                <a16:creationId xmlns:a16="http://schemas.microsoft.com/office/drawing/2014/main" id="{D9445B1C-081C-4940-8E71-EDA8C071BF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0388" y="1004888"/>
            <a:ext cx="0" cy="42338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35">
            <a:extLst>
              <a:ext uri="{FF2B5EF4-FFF2-40B4-BE49-F238E27FC236}">
                <a16:creationId xmlns:a16="http://schemas.microsoft.com/office/drawing/2014/main" id="{4B20BFDE-86E2-964D-A782-3593042A7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2025" y="985838"/>
            <a:ext cx="0" cy="417671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34">
            <a:extLst>
              <a:ext uri="{FF2B5EF4-FFF2-40B4-BE49-F238E27FC236}">
                <a16:creationId xmlns:a16="http://schemas.microsoft.com/office/drawing/2014/main" id="{F398DB0C-8742-C648-88E0-B88195D175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613" y="977900"/>
            <a:ext cx="0" cy="43275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3">
            <a:extLst>
              <a:ext uri="{FF2B5EF4-FFF2-40B4-BE49-F238E27FC236}">
                <a16:creationId xmlns:a16="http://schemas.microsoft.com/office/drawing/2014/main" id="{BE54F65E-4F64-5643-8247-324C07DB1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1662113"/>
            <a:ext cx="9525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PIX Query [ITI-9]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32">
            <a:extLst>
              <a:ext uri="{FF2B5EF4-FFF2-40B4-BE49-F238E27FC236}">
                <a16:creationId xmlns:a16="http://schemas.microsoft.com/office/drawing/2014/main" id="{34F3D59F-6C7A-5E4E-BD84-1AB2BA38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495300"/>
            <a:ext cx="1465260" cy="628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Identifier Cross-reference Consumer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(cardiology info system in domain 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31">
            <a:extLst>
              <a:ext uri="{FF2B5EF4-FFF2-40B4-BE49-F238E27FC236}">
                <a16:creationId xmlns:a16="http://schemas.microsoft.com/office/drawing/2014/main" id="{A245665F-0A61-A848-8EE5-BD1C47E72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457200"/>
            <a:ext cx="1087437" cy="441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Identifier Cross-reference 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F916152A-C8A3-8343-940D-CDA568600F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1500" y="977900"/>
            <a:ext cx="0" cy="4137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A0BA3779-4F08-9241-8B8D-84BB69C8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4006850"/>
            <a:ext cx="182563" cy="803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95E44349-A666-8148-BC28-C7BEB990BD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750" y="1752600"/>
            <a:ext cx="1057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12C43271-9E9D-144F-A586-5EA675937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3286125"/>
            <a:ext cx="196850" cy="1200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F2ED6260-F74D-FA44-B973-E073C4F99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1438275"/>
            <a:ext cx="788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Xref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EDA9C192-B71C-1441-88E6-A07013391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1624013"/>
            <a:ext cx="182563" cy="690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071358A7-ECCE-454E-9D3A-3EAA0BF1D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95300"/>
            <a:ext cx="1076325" cy="481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Source (domain B)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B1990AA5-AEC4-DB40-8053-9EF22D34A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475" y="3286125"/>
            <a:ext cx="182563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3B2F38B9-273F-EA44-BCA6-41E162E58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83" y="1284711"/>
            <a:ext cx="153828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 Identity Feed [ITI-8]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37C70E73-F1E7-EC4E-B16C-16EF0B862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750" y="1438275"/>
            <a:ext cx="2352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73633F29-EADA-8A48-8FB6-023E77D84A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16275" y="3381375"/>
            <a:ext cx="147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03587DF9-9731-A84D-9CF3-B6BB2F00F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1085850"/>
            <a:ext cx="215900" cy="1276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00CD37E6-8161-8D47-9071-E14F055A2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558800"/>
            <a:ext cx="954087" cy="4460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Source (domain A)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9E5140B-F70C-DC41-943A-6BFF99A0F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1290638"/>
            <a:ext cx="182562" cy="608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BA507624-DA8F-5547-BE61-84BE123EC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905" y="3049395"/>
            <a:ext cx="9556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 Identity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 [ITI-8]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49AC3CCB-DB02-6C4D-878D-57A786800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1619250"/>
            <a:ext cx="955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ADT feed within ID domain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11">
            <a:extLst>
              <a:ext uri="{FF2B5EF4-FFF2-40B4-BE49-F238E27FC236}">
                <a16:creationId xmlns:a16="http://schemas.microsoft.com/office/drawing/2014/main" id="{DBB8AC23-389D-9B43-867B-6699134093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16113" y="1857375"/>
            <a:ext cx="1103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1F409AC8-5CF0-F643-8B9D-669EE84E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679" y="3694575"/>
            <a:ext cx="11191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Xref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 and determine consumers interested in notifications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5FA3EEA6-BA71-D645-88FF-397A604485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16113" y="4227936"/>
            <a:ext cx="1103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DB8EAB91-4B0F-F444-93A4-7F450B856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402" y="3728691"/>
            <a:ext cx="787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PIX Update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Notification [ITI-10]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1">
            <a:extLst>
              <a:ext uri="{FF2B5EF4-FFF2-40B4-BE49-F238E27FC236}">
                <a16:creationId xmlns:a16="http://schemas.microsoft.com/office/drawing/2014/main" id="{18311F25-6126-D245-8714-9E4C810B7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4" y="4219113"/>
            <a:ext cx="757400" cy="75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 to consolidate internal data of linked patients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7">
            <a:extLst>
              <a:ext uri="{FF2B5EF4-FFF2-40B4-BE49-F238E27FC236}">
                <a16:creationId xmlns:a16="http://schemas.microsoft.com/office/drawing/2014/main" id="{C52CBEAC-277F-F044-9F55-A0E644FB0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Line 26">
            <a:extLst>
              <a:ext uri="{FF2B5EF4-FFF2-40B4-BE49-F238E27FC236}">
                <a16:creationId xmlns:a16="http://schemas.microsoft.com/office/drawing/2014/main" id="{CDB1707F-44C4-B244-B8DA-971983773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2649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25">
            <a:extLst>
              <a:ext uri="{FF2B5EF4-FFF2-40B4-BE49-F238E27FC236}">
                <a16:creationId xmlns:a16="http://schemas.microsoft.com/office/drawing/2014/main" id="{EEF68396-5EF3-0347-A28B-F675DFAE7A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0300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24">
            <a:extLst>
              <a:ext uri="{FF2B5EF4-FFF2-40B4-BE49-F238E27FC236}">
                <a16:creationId xmlns:a16="http://schemas.microsoft.com/office/drawing/2014/main" id="{31A412A3-9B51-954F-A14C-5BBBD5027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26015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D420A00C-1342-0448-AEEF-4720AE7F7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24451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8">
            <a:extLst>
              <a:ext uri="{FF2B5EF4-FFF2-40B4-BE49-F238E27FC236}">
                <a16:creationId xmlns:a16="http://schemas.microsoft.com/office/drawing/2014/main" id="{A9F41D97-D142-A84F-8DA4-F25B2E8306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62538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7">
            <a:extLst>
              <a:ext uri="{FF2B5EF4-FFF2-40B4-BE49-F238E27FC236}">
                <a16:creationId xmlns:a16="http://schemas.microsoft.com/office/drawing/2014/main" id="{64E70F08-FDE4-4443-92F1-C3139D046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19688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>
            <a:extLst>
              <a:ext uri="{FF2B5EF4-FFF2-40B4-BE49-F238E27FC236}">
                <a16:creationId xmlns:a16="http://schemas.microsoft.com/office/drawing/2014/main" id="{41BEEA08-7FF8-3D4C-80C3-5E97FAD19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83982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">
            <a:extLst>
              <a:ext uri="{FF2B5EF4-FFF2-40B4-BE49-F238E27FC236}">
                <a16:creationId xmlns:a16="http://schemas.microsoft.com/office/drawing/2014/main" id="{A4D7692A-7E3C-174D-8916-64483C11F4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22070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2">
            <a:extLst>
              <a:ext uri="{FF2B5EF4-FFF2-40B4-BE49-F238E27FC236}">
                <a16:creationId xmlns:a16="http://schemas.microsoft.com/office/drawing/2014/main" id="{CE13B5EF-6F7E-E746-A6E0-FDA60094B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7922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9B74B257-BCFF-A24F-BEB9-C7EA738722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4496" y="1724377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991827-D6B7-EA45-87B8-2C8EB6A26870}"/>
              </a:ext>
            </a:extLst>
          </p:cNvPr>
          <p:cNvCxnSpPr>
            <a:cxnSpLocks/>
          </p:cNvCxnSpPr>
          <p:nvPr/>
        </p:nvCxnSpPr>
        <p:spPr>
          <a:xfrm>
            <a:off x="3510914" y="1481920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D39409-D204-4D42-8FEE-3A5C8DDC410F}"/>
              </a:ext>
            </a:extLst>
          </p:cNvPr>
          <p:cNvCxnSpPr>
            <a:cxnSpLocks/>
          </p:cNvCxnSpPr>
          <p:nvPr/>
        </p:nvCxnSpPr>
        <p:spPr>
          <a:xfrm flipH="1">
            <a:off x="3226893" y="1481920"/>
            <a:ext cx="2840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ine 23">
            <a:extLst>
              <a:ext uri="{FF2B5EF4-FFF2-40B4-BE49-F238E27FC236}">
                <a16:creationId xmlns:a16="http://schemas.microsoft.com/office/drawing/2014/main" id="{2554C3E7-6333-124E-A3D2-A1F9C86F43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0782" y="3950903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BB3861-C7A2-4540-8F1C-CC5CDFE3B768}"/>
              </a:ext>
            </a:extLst>
          </p:cNvPr>
          <p:cNvCxnSpPr>
            <a:cxnSpLocks/>
          </p:cNvCxnSpPr>
          <p:nvPr/>
        </p:nvCxnSpPr>
        <p:spPr>
          <a:xfrm>
            <a:off x="3507200" y="3708446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3C93F3-634F-ED45-AD2A-52CE1A62771A}"/>
              </a:ext>
            </a:extLst>
          </p:cNvPr>
          <p:cNvCxnSpPr>
            <a:cxnSpLocks/>
          </p:cNvCxnSpPr>
          <p:nvPr/>
        </p:nvCxnSpPr>
        <p:spPr>
          <a:xfrm flipH="1">
            <a:off x="3223179" y="3708446"/>
            <a:ext cx="2840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23">
            <a:extLst>
              <a:ext uri="{FF2B5EF4-FFF2-40B4-BE49-F238E27FC236}">
                <a16:creationId xmlns:a16="http://schemas.microsoft.com/office/drawing/2014/main" id="{A1F744D3-5C42-D34B-99B4-65EBF77E2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5174" y="4638559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5BEBE8-E933-504D-BFCA-51AE938E3EF2}"/>
              </a:ext>
            </a:extLst>
          </p:cNvPr>
          <p:cNvCxnSpPr>
            <a:cxnSpLocks/>
          </p:cNvCxnSpPr>
          <p:nvPr/>
        </p:nvCxnSpPr>
        <p:spPr>
          <a:xfrm>
            <a:off x="1462811" y="4396103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4D0137C-2BD8-2844-9CC2-5CE9E60CF848}"/>
              </a:ext>
            </a:extLst>
          </p:cNvPr>
          <p:cNvCxnSpPr>
            <a:cxnSpLocks/>
          </p:cNvCxnSpPr>
          <p:nvPr/>
        </p:nvCxnSpPr>
        <p:spPr>
          <a:xfrm flipH="1">
            <a:off x="1457571" y="4396102"/>
            <a:ext cx="2840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5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3</cp:revision>
  <dcterms:created xsi:type="dcterms:W3CDTF">2020-08-10T19:18:02Z</dcterms:created>
  <dcterms:modified xsi:type="dcterms:W3CDTF">2020-08-25T20:35:49Z</dcterms:modified>
</cp:coreProperties>
</file>