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3"/>
    <p:restoredTop sz="94640"/>
  </p:normalViewPr>
  <p:slideViewPr>
    <p:cSldViewPr snapToGrid="0" snapToObjects="1">
      <p:cViewPr varScale="1">
        <p:scale>
          <a:sx n="99" d="100"/>
          <a:sy n="99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E6C7-4446-7842-B771-6EC825133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8C68E-8045-CE4A-BEF2-E001CCE98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774F1-7747-F64C-8C34-EDBF6858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07521-E720-8E47-976E-7A68F3DB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2757-FA92-A14B-92AE-2FD8538D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FC2A-4DC9-F34F-92AA-6196B74B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07833-977F-CA4C-B6F5-8A6471E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CB748-76F7-B144-B161-88B151CE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59AC5-3535-0A46-92EB-953486C2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6CB49-A27F-424C-9B6C-6FADEB25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7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F89EA-548A-A447-97B8-4AF31C36BE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22B94-EC65-6C4B-B5B7-42369075A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E271-8723-A346-8A1A-239A76852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A41A-DD68-FA43-BAD2-A37CFB4D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52C25-040E-9D43-893C-5168CD3F4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5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8CDA-82FB-B04D-B75A-587001C18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7D3AE-AEBB-5043-A024-F785370F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C83C9-10B8-3942-9E4A-E591D229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31F15-ED73-2A43-A2FC-FAF1D1E1C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50F3E-B9F1-424C-A555-F011F695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3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C04F-C327-0C4F-88BB-BF9FDC61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69765-24B3-4B4F-A06F-F98CA572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DC590-0ADF-E64C-B4C6-27A7AC79B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69414-CD69-DB4B-B5DF-F2DBCF46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CA5C-81EA-7049-B9BC-CDF88F1F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7DD-CD21-9D4A-BD47-6CDDC409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D289-F542-4445-B4EB-A053997833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59921-DDAC-A246-986E-054B79479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0598F-F7A3-FA4F-BE03-5FE67FDF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043A3-20A5-134A-A75A-BBBADB18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0D38D-A73C-5D40-9CE5-0B6D7A34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9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A3C8-065E-EE49-B682-5C1FAAE86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D0EC6-ED48-C04F-9F14-64AA8E149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28F8F-F8D5-FD42-A26E-AAC0E45B3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D0699-BDEC-054E-9C5D-1DDA6DC4C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682A8-E8DB-0F4C-8DF6-0F4A61FFD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8A1A9-867A-0644-A25E-CC2C8F1D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15770-42CF-444F-97E9-C7AE9AE9C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2045D-0AC3-5447-894B-C5E7C450C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1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610B-13ED-5C45-9CB9-5CE747802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0FF4A-FE88-F74B-AC3F-9F680F2AB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FFE67-F066-7E4F-9AB4-834CB6EF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54062E-DDDF-1446-8C58-E3D46578D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77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C77FC-87A8-5044-B8A9-6BA61DD4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BD073-7F38-6142-B04E-BAA91153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A3656-28EB-7E4D-9417-EC97858A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4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31A3-D6B6-BD40-95E5-543C2B5A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2819-B475-1B46-96B4-49CDB4907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8B2B4-72D4-3149-B20D-F69246D9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2504-152B-5B49-840A-DF5D29E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E5C7E-2264-C34E-8B33-9947237B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6A1EB-BA77-0E4F-8AF7-ABAEFD45A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5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C353-E155-D44D-8867-2629F9AF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CFA3E-987C-AA49-B6F7-843AF204C0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CE31B-3047-7B47-B9FF-F6B6ED6A3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36939-5210-AA45-955A-79ECBD12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8607A-FDFE-E34F-B254-8FE5332A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76AE5-2B77-3B44-A387-6B8BB45C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1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5CBFE8-4F8D-7541-8530-7F314B9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652BB-8C18-5741-A3D6-22A9C20DD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3650F-CBE5-C246-A586-7C35E92161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F325A-FC78-D44F-9B1F-D740736EFC82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C8B85-95C1-6D40-AB70-C9727EC00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BCF39-D641-0440-8B88-D247EA600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8CFA0-C7FE-B24A-9EFA-5E94E74A0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1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3">
            <a:extLst>
              <a:ext uri="{FF2B5EF4-FFF2-40B4-BE49-F238E27FC236}">
                <a16:creationId xmlns:a16="http://schemas.microsoft.com/office/drawing/2014/main" id="{01EE07E8-4EB0-9A42-ADC0-CC29F0D0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3441700"/>
            <a:ext cx="4914900" cy="1371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EFDFC466-5245-4B41-AFF3-3132488FC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36703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1">
            <a:extLst>
              <a:ext uri="{FF2B5EF4-FFF2-40B4-BE49-F238E27FC236}">
                <a16:creationId xmlns:a16="http://schemas.microsoft.com/office/drawing/2014/main" id="{26F5BC97-D753-814C-B1DA-0A09EEA8A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3717925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13076D34-EC67-C34C-BA0A-84B3DB58B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6225" y="21844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29">
            <a:extLst>
              <a:ext uri="{FF2B5EF4-FFF2-40B4-BE49-F238E27FC236}">
                <a16:creationId xmlns:a16="http://schemas.microsoft.com/office/drawing/2014/main" id="{9435CBEF-7E12-1B41-9CAE-ABF5FC4C5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650" y="21844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Consumer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28">
            <a:extLst>
              <a:ext uri="{FF2B5EF4-FFF2-40B4-BE49-F238E27FC236}">
                <a16:creationId xmlns:a16="http://schemas.microsoft.com/office/drawing/2014/main" id="{215580FA-D928-D942-9C2B-37346F00D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21844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A3613E00-23EF-B94B-9518-C9D499B0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2232025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Registry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FBED947A-B8E2-BF4D-A8FE-94198634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3670300"/>
            <a:ext cx="14859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id="{A35522E4-F47C-104B-89D4-0F82E4EA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5" y="3803650"/>
            <a:ext cx="13716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Repository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827A416C-244C-304C-999A-E9AAA35F8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0363" y="3956050"/>
            <a:ext cx="18049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093A28A0-0EB5-EF4F-999A-B631E9C21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8300" y="27559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22">
            <a:extLst>
              <a:ext uri="{FF2B5EF4-FFF2-40B4-BE49-F238E27FC236}">
                <a16:creationId xmlns:a16="http://schemas.microsoft.com/office/drawing/2014/main" id="{6340C40D-5311-574A-B99F-CD0A29BE1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1250" y="3898900"/>
            <a:ext cx="22383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3D77E6CF-2369-1C40-8C23-1BE15FCA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4400" y="2755900"/>
            <a:ext cx="0" cy="10287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rc 20">
            <a:extLst>
              <a:ext uri="{FF2B5EF4-FFF2-40B4-BE49-F238E27FC236}">
                <a16:creationId xmlns:a16="http://schemas.microsoft.com/office/drawing/2014/main" id="{0ADCD79B-ABFC-2847-9A6A-9D6B7DDF6096}"/>
              </a:ext>
            </a:extLst>
          </p:cNvPr>
          <p:cNvSpPr>
            <a:spLocks/>
          </p:cNvSpPr>
          <p:nvPr/>
        </p:nvSpPr>
        <p:spPr bwMode="auto">
          <a:xfrm flipV="1">
            <a:off x="7150100" y="3784600"/>
            <a:ext cx="114300" cy="1143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114300 w 21600"/>
              <a:gd name="T3" fmla="*/ 114300 h 21600"/>
              <a:gd name="T4" fmla="*/ 0 w 21600"/>
              <a:gd name="T5" fmla="*/ 11430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4D8C203A-E410-1D4F-B481-928BA6E49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3305175"/>
            <a:ext cx="1765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Provide&amp;Register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Set – b [ITI-41] 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8F92D1DD-AEEA-C146-9423-032550C8F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8300" y="2870200"/>
            <a:ext cx="22098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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Register Document Set – b [ITI-42]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5807002E-12AC-8D47-A850-8A3B4A349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3365500"/>
            <a:ext cx="218281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Set [ITI-43]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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B5D0235-8D25-E549-8842-CBA9AA30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550" y="1955800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Registry Stored Query</a:t>
            </a: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[ITI-18]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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23" name="Line 15">
            <a:extLst>
              <a:ext uri="{FF2B5EF4-FFF2-40B4-BE49-F238E27FC236}">
                <a16:creationId xmlns:a16="http://schemas.microsoft.com/office/drawing/2014/main" id="{B76FEDA0-D10F-224E-A7AE-67C38E369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1238" y="2413000"/>
            <a:ext cx="180498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D81B2265-6D92-8244-88E5-C46E31116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0" y="708025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Box 13">
            <a:extLst>
              <a:ext uri="{FF2B5EF4-FFF2-40B4-BE49-F238E27FC236}">
                <a16:creationId xmlns:a16="http://schemas.microsoft.com/office/drawing/2014/main" id="{48A4ADC7-F3A2-D34A-97A8-C61D3121C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75565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Source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12">
            <a:extLst>
              <a:ext uri="{FF2B5EF4-FFF2-40B4-BE49-F238E27FC236}">
                <a16:creationId xmlns:a16="http://schemas.microsoft.com/office/drawing/2014/main" id="{202665D9-D1EF-4842-984F-3766980C1B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4163" y="1279525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586728E8-A024-2E45-A99F-51394978C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100" y="1257300"/>
            <a:ext cx="2263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r"/>
              </a:tabLst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Feed [ITI-8]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86000" algn="r"/>
              </a:tabLst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Identity Feed HL7v3 [ITI-44]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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7E1A239F-AA69-0E4A-ADD1-2B78A9CA3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850" y="4356100"/>
            <a:ext cx="27432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Integrated Document Source/Repository</a:t>
            </a:r>
            <a:endParaRPr kumimoji="0" lang="en-GB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9">
            <a:extLst>
              <a:ext uri="{FF2B5EF4-FFF2-40B4-BE49-F238E27FC236}">
                <a16:creationId xmlns:a16="http://schemas.microsoft.com/office/drawing/2014/main" id="{1555E7E3-A07F-FE45-B869-6FFF6BB2BC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6563" y="1279525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8">
            <a:extLst>
              <a:ext uri="{FF2B5EF4-FFF2-40B4-BE49-F238E27FC236}">
                <a16:creationId xmlns:a16="http://schemas.microsoft.com/office/drawing/2014/main" id="{674513CC-462F-FB4D-8620-B0F2C5ADE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71700"/>
            <a:ext cx="1371600" cy="5715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7">
            <a:extLst>
              <a:ext uri="{FF2B5EF4-FFF2-40B4-BE49-F238E27FC236}">
                <a16:creationId xmlns:a16="http://schemas.microsoft.com/office/drawing/2014/main" id="{252AD6F6-B815-F347-AE57-8F1F85837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71700"/>
            <a:ext cx="13716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On-Demand 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6">
            <a:extLst>
              <a:ext uri="{FF2B5EF4-FFF2-40B4-BE49-F238E27FC236}">
                <a16:creationId xmlns:a16="http://schemas.microsoft.com/office/drawing/2014/main" id="{0868321E-F4CB-3B4D-BC10-395EA23B34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7200"/>
            <a:ext cx="0" cy="171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5">
            <a:extLst>
              <a:ext uri="{FF2B5EF4-FFF2-40B4-BE49-F238E27FC236}">
                <a16:creationId xmlns:a16="http://schemas.microsoft.com/office/drawing/2014/main" id="{E9EF014D-C53E-7842-8C43-22E381332F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514600"/>
            <a:ext cx="18288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4">
            <a:extLst>
              <a:ext uri="{FF2B5EF4-FFF2-40B4-BE49-F238E27FC236}">
                <a16:creationId xmlns:a16="http://schemas.microsoft.com/office/drawing/2014/main" id="{9A0C4D22-1584-6F4D-92C3-1C03804A6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057400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On-</a:t>
            </a:r>
            <a:r>
              <a:rPr kumimoji="0" lang="fr-FR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 Entry [ITI-61] </a:t>
            </a: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</a:t>
            </a:r>
            <a:r>
              <a:rPr kumimoji="0" lang="fr-F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itchFamily="2" charset="2"/>
            </a:endParaRPr>
          </a:p>
        </p:txBody>
      </p:sp>
      <p:sp>
        <p:nvSpPr>
          <p:cNvPr id="35" name="Text Box 3">
            <a:extLst>
              <a:ext uri="{FF2B5EF4-FFF2-40B4-BE49-F238E27FC236}">
                <a16:creationId xmlns:a16="http://schemas.microsoft.com/office/drawing/2014/main" id="{31A38428-33A0-0346-BBAC-07DD5ADFD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914400"/>
            <a:ext cx="914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Retrieve Document Set [ITI-43]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</a:t>
            </a:r>
          </a:p>
        </p:txBody>
      </p:sp>
      <p:sp>
        <p:nvSpPr>
          <p:cNvPr id="36" name="Line 2">
            <a:extLst>
              <a:ext uri="{FF2B5EF4-FFF2-40B4-BE49-F238E27FC236}">
                <a16:creationId xmlns:a16="http://schemas.microsoft.com/office/drawing/2014/main" id="{7D0A5B0B-B94D-C643-8FC6-80768EECF8D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0100" y="457200"/>
            <a:ext cx="65151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1">
            <a:extLst>
              <a:ext uri="{FF2B5EF4-FFF2-40B4-BE49-F238E27FC236}">
                <a16:creationId xmlns:a16="http://schemas.microsoft.com/office/drawing/2014/main" id="{329D23F6-45DF-D344-96E1-E4B19D0C6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100" y="457200"/>
            <a:ext cx="0" cy="17145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2C186F3F-19F6-3B49-992D-16E824819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9" name="Rectangle 50">
            <a:extLst>
              <a:ext uri="{FF2B5EF4-FFF2-40B4-BE49-F238E27FC236}">
                <a16:creationId xmlns:a16="http://schemas.microsoft.com/office/drawing/2014/main" id="{B87A9662-1D2D-694A-9456-EA22F4FA7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2</cp:revision>
  <dcterms:created xsi:type="dcterms:W3CDTF">2020-08-10T19:39:13Z</dcterms:created>
  <dcterms:modified xsi:type="dcterms:W3CDTF">2020-08-26T16:32:42Z</dcterms:modified>
</cp:coreProperties>
</file>