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9160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208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4BD6F-7533-FE47-87AB-61D2DE3CC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F96D8-C4FB-5D4C-AF31-B1827688D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C1241-E4EF-CD41-92FE-3A67B3CD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ABDC5-7B2A-8E4F-A00A-2C9B2550E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CA53-5951-4D46-B1B8-DF3F0907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06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4511-F664-3548-8503-32DE3EEE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1A1FD-863F-0F42-8045-4757F22BC6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26212-9698-3141-8CA3-36D4ED36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5A878-F33C-3F4E-A051-58739037E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82655-CB26-4447-AA14-4C46BE75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6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E8FA3A-F73E-454E-8C29-58C8B93B5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2189C-092B-0A41-9160-FD1EBE3D3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77DD2-56C8-0E4D-BF31-763788FF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FB737-4AF3-4242-BDBD-6F281CC91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27C20-044A-8C48-BFAB-EB76F6E1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73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C604D-6F42-1C4C-8D60-DAC86A26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B4761-13E5-9A4E-8AD9-06EB872D8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8CBE-D6F2-2A46-AFAA-8D2B0F63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31E1D-C9FF-2045-BBCA-C841A5296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78D75-2E07-674D-AE9D-A09E84A4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6046-98D3-B247-B5DB-35EB5D03E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83255-D62F-A640-A0CF-B0A2D57B0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E1BE9-2446-1D44-96D7-34ED9842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CFC18-35C5-0641-AAC1-7D76D9110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CABCA-A45D-6E42-B61F-8E23DC49F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7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8D47-AB2B-3747-960F-DB31533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EEA0E-DEE3-3247-BB73-8BFBCC900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D72D-2774-1645-A98E-B047E2A91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AC044-40AB-A44E-9365-C51CB9FA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0F469-3471-5C45-8519-B5FDA55C2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3AF2-0EF7-064F-A107-9CE837DF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03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9194-6554-DC4C-A30C-2EC7DFB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EC4F9-6960-C747-BDDA-5B225A3BA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6866F-2F1E-EB40-BAE3-F9F96CEC1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2A7C85-D066-EE47-ADEC-F7082DE790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3B8C8-51E4-8C4C-8A55-C7303FBD1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1022E8-ACE8-2446-A916-EDF40335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A2B7E-7EE2-384F-AA42-4924989B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38933F-3ABA-0D45-AF50-D02037A4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C341F-FFEC-D645-B4A3-EDD3BD7A7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171EE-4324-2A4C-899B-12EA1A315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27934-C7D9-2B40-9AA8-F8876E59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D86E2-7368-FE4E-A654-78BC13478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9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9880A-27A1-B648-985A-2A18B4D8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67ADE2-FB5D-2946-A0E8-D5477C35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70244-9838-A145-AA43-BD90CD4AB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93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BB56-7B4C-A64D-B76F-3B8E216B8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6796-6F06-E144-B6E0-851CF13D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8824C-4916-974B-A7E3-B91F61086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D4835-2FF1-144E-8B65-0FF5B647A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93F2-2DB4-B04F-89C7-094B03692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89BE-7E11-3442-A6CF-B68284157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3D3D-AE6B-D240-9438-6F19CAA37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B1CCCE-D6E7-3349-A189-BA6A5A2902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D4BD-3498-3446-BC3B-BF42D81E49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939ED-D896-0B46-B697-13948070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D8B51-CB4B-4745-AB4C-833FD2A39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FFC83-A487-8D41-9A3D-B448DC0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8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9EE4D-848C-134D-9EA2-21FB92B1B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62F4C-5B95-9545-8029-B75F6964F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A95B-8B12-3545-A5CC-CEC5015C0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B1158-10A5-914F-89B8-F5589B8ED6C9}" type="datetimeFigureOut">
              <a:rPr lang="en-US" smtClean="0"/>
              <a:t>8/26/20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3655-F23A-3145-8755-67EA7C061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5442-2809-774D-B3F7-A659BA52E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DFAD8-D3D9-A04D-8852-C36E7B440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63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46">
            <a:extLst>
              <a:ext uri="{FF2B5EF4-FFF2-40B4-BE49-F238E27FC236}">
                <a16:creationId xmlns:a16="http://schemas.microsoft.com/office/drawing/2014/main" id="{94A65431-F72C-474E-9D0D-88111969E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189" y="457200"/>
            <a:ext cx="1452561" cy="5642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Repository:</a:t>
            </a:r>
            <a:b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7">
            <a:extLst>
              <a:ext uri="{FF2B5EF4-FFF2-40B4-BE49-F238E27FC236}">
                <a16:creationId xmlns:a16="http://schemas.microsoft.com/office/drawing/2014/main" id="{191FC7F3-DE0F-534A-8875-40E87753F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962" y="457200"/>
            <a:ext cx="1186763" cy="3381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Source: </a:t>
            </a:r>
            <a:br>
              <a:rPr kumimoji="0" lang="fr-FR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fr-FR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(PCP EHR-CR)</a:t>
            </a:r>
            <a:endParaRPr kumimoji="0" lang="fr-F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8">
            <a:extLst>
              <a:ext uri="{FF2B5EF4-FFF2-40B4-BE49-F238E27FC236}">
                <a16:creationId xmlns:a16="http://schemas.microsoft.com/office/drawing/2014/main" id="{29529D65-E136-044A-9AB9-037D4CA83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4" y="457200"/>
            <a:ext cx="1527175" cy="421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Consumer:</a:t>
            </a:r>
            <a:b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(PCP EHR-CR)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DB60165E-20BD-3C4D-9B8B-42AA2CBB8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812" y="563755"/>
            <a:ext cx="1423165" cy="4437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Registry: </a:t>
            </a:r>
            <a:r>
              <a:rPr kumimoji="0" lang="en-US" altLang="en-US" sz="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Network)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Line 71">
            <a:extLst>
              <a:ext uri="{FF2B5EF4-FFF2-40B4-BE49-F238E27FC236}">
                <a16:creationId xmlns:a16="http://schemas.microsoft.com/office/drawing/2014/main" id="{311E393B-D7A3-2348-8B8B-624BBEAC1B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19675" y="958904"/>
            <a:ext cx="0" cy="1992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47">
            <a:extLst>
              <a:ext uri="{FF2B5EF4-FFF2-40B4-BE49-F238E27FC236}">
                <a16:creationId xmlns:a16="http://schemas.microsoft.com/office/drawing/2014/main" id="{B5F6F0B5-EABA-1545-8496-A6D7501D3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5830888" cy="2746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70">
            <a:extLst>
              <a:ext uri="{FF2B5EF4-FFF2-40B4-BE49-F238E27FC236}">
                <a16:creationId xmlns:a16="http://schemas.microsoft.com/office/drawing/2014/main" id="{31B89592-9DFA-B549-BC12-A8B0A5904E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5013" y="1031732"/>
            <a:ext cx="9525" cy="1992313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69">
            <a:extLst>
              <a:ext uri="{FF2B5EF4-FFF2-40B4-BE49-F238E27FC236}">
                <a16:creationId xmlns:a16="http://schemas.microsoft.com/office/drawing/2014/main" id="{6EADE1BB-03C1-2D43-8D60-97AE3C0C3C0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350" y="983180"/>
            <a:ext cx="0" cy="2001838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68">
            <a:extLst>
              <a:ext uri="{FF2B5EF4-FFF2-40B4-BE49-F238E27FC236}">
                <a16:creationId xmlns:a16="http://schemas.microsoft.com/office/drawing/2014/main" id="{006A642A-FC24-2541-8145-6B55FBF3A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7863" y="2733571"/>
            <a:ext cx="1143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67">
            <a:extLst>
              <a:ext uri="{FF2B5EF4-FFF2-40B4-BE49-F238E27FC236}">
                <a16:creationId xmlns:a16="http://schemas.microsoft.com/office/drawing/2014/main" id="{A8574EB2-5E46-9E40-BD00-944461514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7749" y="2787696"/>
            <a:ext cx="114300" cy="3841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66">
            <a:extLst>
              <a:ext uri="{FF2B5EF4-FFF2-40B4-BE49-F238E27FC236}">
                <a16:creationId xmlns:a16="http://schemas.microsoft.com/office/drawing/2014/main" id="{7A2BAADA-509B-6C44-BB9F-1FA5CD8D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88" y="2909076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65">
            <a:extLst>
              <a:ext uri="{FF2B5EF4-FFF2-40B4-BE49-F238E27FC236}">
                <a16:creationId xmlns:a16="http://schemas.microsoft.com/office/drawing/2014/main" id="{5FADBCAC-A654-304A-BB43-8137E0F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70100" y="2973812"/>
            <a:ext cx="1409700" cy="158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Text Box 64">
            <a:extLst>
              <a:ext uri="{FF2B5EF4-FFF2-40B4-BE49-F238E27FC236}">
                <a16:creationId xmlns:a16="http://schemas.microsoft.com/office/drawing/2014/main" id="{173D505C-8068-0142-9737-B4F4BBE33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1102" y="2674408"/>
            <a:ext cx="120173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Provide and Register Document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63">
            <a:extLst>
              <a:ext uri="{FF2B5EF4-FFF2-40B4-BE49-F238E27FC236}">
                <a16:creationId xmlns:a16="http://schemas.microsoft.com/office/drawing/2014/main" id="{BA2CFEBD-24AF-3049-AA99-BF2171A046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9975" y="3070916"/>
            <a:ext cx="13446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62">
            <a:extLst>
              <a:ext uri="{FF2B5EF4-FFF2-40B4-BE49-F238E27FC236}">
                <a16:creationId xmlns:a16="http://schemas.microsoft.com/office/drawing/2014/main" id="{1CAAEC66-819E-9245-A59F-AE216C5F5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31" y="2876708"/>
            <a:ext cx="1278597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9. Register Document 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DACA17F4-4153-A14F-9372-3326356AB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2" y="939800"/>
            <a:ext cx="1" cy="2081209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28B7FA60-411C-B34D-91D8-F7936025224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193572"/>
            <a:ext cx="41925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2742E0D4-67B4-044F-A9C7-C645FEAE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625" y="999364"/>
            <a:ext cx="1370014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Query Documents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Rectangle 41">
            <a:extLst>
              <a:ext uri="{FF2B5EF4-FFF2-40B4-BE49-F238E27FC236}">
                <a16:creationId xmlns:a16="http://schemas.microsoft.com/office/drawing/2014/main" id="{1BA81E7B-252B-2A47-88AA-199AA54E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0938" y="2043232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61">
            <a:extLst>
              <a:ext uri="{FF2B5EF4-FFF2-40B4-BE49-F238E27FC236}">
                <a16:creationId xmlns:a16="http://schemas.microsoft.com/office/drawing/2014/main" id="{6A2F9057-9525-4F43-99CE-AE76EC7BC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1234032"/>
            <a:ext cx="114300" cy="6810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0">
            <a:extLst>
              <a:ext uri="{FF2B5EF4-FFF2-40B4-BE49-F238E27FC236}">
                <a16:creationId xmlns:a16="http://schemas.microsoft.com/office/drawing/2014/main" id="{E4E1EEF3-E2EB-7E41-A71E-FDB1ED465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525344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Text Box 39">
            <a:extLst>
              <a:ext uri="{FF2B5EF4-FFF2-40B4-BE49-F238E27FC236}">
                <a16:creationId xmlns:a16="http://schemas.microsoft.com/office/drawing/2014/main" id="{E22C6102-7623-C645-8695-D522520FE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3763" y="1193571"/>
            <a:ext cx="1370014" cy="307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Line 60">
            <a:extLst>
              <a:ext uri="{FF2B5EF4-FFF2-40B4-BE49-F238E27FC236}">
                <a16:creationId xmlns:a16="http://schemas.microsoft.com/office/drawing/2014/main" id="{9659A633-276D-E24D-A476-3D912549D8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425" y="2213164"/>
            <a:ext cx="42291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59">
            <a:extLst>
              <a:ext uri="{FF2B5EF4-FFF2-40B4-BE49-F238E27FC236}">
                <a16:creationId xmlns:a16="http://schemas.microsoft.com/office/drawing/2014/main" id="{6981AF8B-173C-6748-9660-57E9273F2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047916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Text Box 58">
            <a:extLst>
              <a:ext uri="{FF2B5EF4-FFF2-40B4-BE49-F238E27FC236}">
                <a16:creationId xmlns:a16="http://schemas.microsoft.com/office/drawing/2014/main" id="{86C972A4-2893-2C41-921D-9AC4EFDFB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010864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Query Documents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7">
            <a:extLst>
              <a:ext uri="{FF2B5EF4-FFF2-40B4-BE49-F238E27FC236}">
                <a16:creationId xmlns:a16="http://schemas.microsoft.com/office/drawing/2014/main" id="{A3661ED1-526F-1D49-B281-52B81F4E5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1" y="1084706"/>
            <a:ext cx="120650" cy="14636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E0EB2A4B-BBF0-004A-952B-936FC28DE5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363504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5">
            <a:extLst>
              <a:ext uri="{FF2B5EF4-FFF2-40B4-BE49-F238E27FC236}">
                <a16:creationId xmlns:a16="http://schemas.microsoft.com/office/drawing/2014/main" id="{5580D5D2-B88E-414E-9E0C-C6535DC83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865208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54">
            <a:extLst>
              <a:ext uri="{FF2B5EF4-FFF2-40B4-BE49-F238E27FC236}">
                <a16:creationId xmlns:a16="http://schemas.microsoft.com/office/drawing/2014/main" id="{B7F7FE23-5809-C243-A7B4-E61CD89594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1703368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Text Box 53">
            <a:extLst>
              <a:ext uri="{FF2B5EF4-FFF2-40B4-BE49-F238E27FC236}">
                <a16:creationId xmlns:a16="http://schemas.microsoft.com/office/drawing/2014/main" id="{1465259B-FBA6-7C47-AAAF-94A4A847E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327" y="1355412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52">
            <a:extLst>
              <a:ext uri="{FF2B5EF4-FFF2-40B4-BE49-F238E27FC236}">
                <a16:creationId xmlns:a16="http://schemas.microsoft.com/office/drawing/2014/main" id="{7CFD2B6F-E4E2-784D-BAAB-9E20FCC0B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1327" y="1517252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Box 51">
            <a:extLst>
              <a:ext uri="{FF2B5EF4-FFF2-40B4-BE49-F238E27FC236}">
                <a16:creationId xmlns:a16="http://schemas.microsoft.com/office/drawing/2014/main" id="{7BAB3B61-DDF0-9E43-939A-18E51F184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2038" y="1680750"/>
            <a:ext cx="138905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Line 50">
            <a:extLst>
              <a:ext uri="{FF2B5EF4-FFF2-40B4-BE49-F238E27FC236}">
                <a16:creationId xmlns:a16="http://schemas.microsoft.com/office/drawing/2014/main" id="{95ACFE29-439B-B943-9883-B2629AB2A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350" y="2504476"/>
            <a:ext cx="2717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0460192E-91B7-6041-8628-B9A78E120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5820" y="2315439"/>
            <a:ext cx="11049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Retrieve Document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48">
            <a:extLst>
              <a:ext uri="{FF2B5EF4-FFF2-40B4-BE49-F238E27FC236}">
                <a16:creationId xmlns:a16="http://schemas.microsoft.com/office/drawing/2014/main" id="{C99561A6-2F44-3B46-BDC0-56DFC4E52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675" y="2294084"/>
            <a:ext cx="114300" cy="2809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42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71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4</cp:revision>
  <dcterms:created xsi:type="dcterms:W3CDTF">2020-08-10T19:47:39Z</dcterms:created>
  <dcterms:modified xsi:type="dcterms:W3CDTF">2020-08-26T16:34:58Z</dcterms:modified>
</cp:coreProperties>
</file>