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0"/>
  </p:normalViewPr>
  <p:slideViewPr>
    <p:cSldViewPr snapToGrid="0" snapToObjects="1">
      <p:cViewPr varScale="1">
        <p:scale>
          <a:sx n="114" d="100"/>
          <a:sy n="114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CF92E-9C94-5142-846D-05CCFC4EA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4DE2BF-142D-434D-BEC9-8C07F55125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5D4FE-A0FE-064B-ADB8-B9DB933A3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3189-889E-474D-99E7-C0214EE5905F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AEDBE-8D32-7948-BD9F-7F6646C19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B85FA-6F88-8040-B6B7-BC4613BB9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56A-EA81-474C-BDA1-318C50E2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8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A8708-F0E4-AD4C-B7B5-4346BEBD4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FB58B2-1A43-B14D-863D-FD919F07E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2C039-DD87-284E-9530-5530C7ED2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3189-889E-474D-99E7-C0214EE5905F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F4D1F-72F7-3940-B392-2346E8545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E11C2-21EA-BE43-975E-711E10F11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56A-EA81-474C-BDA1-318C50E2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88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1B35DB-E355-7F44-9A6B-723E3A149D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822E68-98C3-AF43-B821-976986C1B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479F5-2495-0F42-852B-1B8AF2520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3189-889E-474D-99E7-C0214EE5905F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B6224-5218-EC45-A4D8-21B658876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22C9C-5BCA-A64B-B5C1-2B40C6AC8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56A-EA81-474C-BDA1-318C50E2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0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F1C15-854B-0144-BE45-1CD4ADE26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A734E-B39A-1840-8023-018C6E14A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A81C0-F142-D845-8783-5B1083A8C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3189-889E-474D-99E7-C0214EE5905F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26586-B6E5-8041-BDB4-5585AEAA2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CFEA6-5003-C543-AC2C-AFAE1817F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56A-EA81-474C-BDA1-318C50E2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0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9B431-FE4F-0449-B370-262691B55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A6902-BB4E-1149-AF4F-5009BAB0B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84A73-1681-6C42-85D9-DDCA543F1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3189-889E-474D-99E7-C0214EE5905F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3569A-74A8-5747-88C0-EF5CBEBC1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953C0-3216-C14A-932F-4EEAFDF19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56A-EA81-474C-BDA1-318C50E2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2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1FA3C-4DA9-8E47-90D6-8BC51B62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28B30-807E-B348-8F45-BB050934D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C09274-408E-EE49-8BCB-66D26D644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A435C-2BDB-6E46-B28F-35C78C74F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3189-889E-474D-99E7-C0214EE5905F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03E6B-9EC8-684B-B14C-ACFE936B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DEF91-0062-E040-A73C-89E373CBB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56A-EA81-474C-BDA1-318C50E2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84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0D604-8020-9441-9B5A-68E413E48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38E23-BE5B-0D4C-BC4F-A4512E96F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37F7A9-4B7B-0C43-BFE3-E9D30D81B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53B859-954E-6F4A-B5B8-AE903F5728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9CFA01-95BC-5E4F-9443-2AE2A27EC4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B41AED-E4DE-6747-A3FB-4185AAEE3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3189-889E-474D-99E7-C0214EE5905F}" type="datetimeFigureOut">
              <a:rPr lang="en-US" smtClean="0"/>
              <a:t>8/26/20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A2FCFD-4C31-154B-BB42-55E51007A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96B409-39F0-9541-89BE-DD7927331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56A-EA81-474C-BDA1-318C50E2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3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FF98-A313-6848-81DC-B555E5014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5ED48-C2B6-2B4C-9746-8E23808E2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3189-889E-474D-99E7-C0214EE5905F}" type="datetimeFigureOut">
              <a:rPr lang="en-US" smtClean="0"/>
              <a:t>8/26/20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1AF24A-C919-4547-83F4-8A522C8A8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9BB689-6C38-0745-A1C9-754A89F54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56A-EA81-474C-BDA1-318C50E2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60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4DB6A2-5457-C841-ADB6-C951A90C6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3189-889E-474D-99E7-C0214EE5905F}" type="datetimeFigureOut">
              <a:rPr lang="en-US" smtClean="0"/>
              <a:t>8/26/20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E3E1A-BE6D-A045-9B6F-EA6DD0D66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8B55F-5111-9F42-B8F5-370EFA5B4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56A-EA81-474C-BDA1-318C50E2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0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BDE2-D380-484E-81B1-0BB207710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F493D-85F8-2E41-B20D-77A996D7C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30624-02E1-E748-8546-543247944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10A47-12BE-554E-A112-C3A48AF33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3189-889E-474D-99E7-C0214EE5905F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74DEE-2A3C-F840-8633-1B35BB1CA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F9A1E-8E8D-944B-80A4-17695E99B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56A-EA81-474C-BDA1-318C50E2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01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7387C-43D3-694A-812D-3D7E0C4F2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9B464A-DBF2-7E41-B40F-46529845AE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475F2-6B0A-6242-938A-E026E268D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5AC84-B406-734E-8B08-9135B5E01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53189-889E-474D-99E7-C0214EE5905F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9B7E9-38CC-BF46-A81B-8326AA4AA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41CD2-D434-7741-A4E4-5C43B2EB1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A456A-EA81-474C-BDA1-318C50E2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11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C74458-AB95-584D-9727-999158CFA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6919A-572C-144E-BBDD-C85BA2633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05FB6-11D6-0340-9E17-70376DB8D8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53189-889E-474D-99E7-C0214EE5905F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4C439-A3BD-9645-A54F-F98D65A160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17F92-289F-1B41-BF35-925F0AA3C0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A456A-EA81-474C-BDA1-318C50E2A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4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6">
            <a:extLst>
              <a:ext uri="{FF2B5EF4-FFF2-40B4-BE49-F238E27FC236}">
                <a16:creationId xmlns:a16="http://schemas.microsoft.com/office/drawing/2014/main" id="{1D3EF58F-61BC-C440-A2A8-9601F8AC1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75" y="4572000"/>
            <a:ext cx="5915025" cy="6858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XDS Document Entry</a:t>
            </a:r>
            <a:endParaRPr kumimoji="0" lang="fr-FR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45">
            <a:extLst>
              <a:ext uri="{FF2B5EF4-FFF2-40B4-BE49-F238E27FC236}">
                <a16:creationId xmlns:a16="http://schemas.microsoft.com/office/drawing/2014/main" id="{3EC73570-CA81-BA4C-851A-A043324D1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25" y="2514600"/>
            <a:ext cx="3876675" cy="342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XDS Submission Set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44">
            <a:extLst>
              <a:ext uri="{FF2B5EF4-FFF2-40B4-BE49-F238E27FC236}">
                <a16:creationId xmlns:a16="http://schemas.microsoft.com/office/drawing/2014/main" id="{B827DE19-12DE-7A4C-975B-C9AA2874F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57200"/>
            <a:ext cx="2514600" cy="3429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XDS Folder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utoShape 43">
            <a:extLst>
              <a:ext uri="{FF2B5EF4-FFF2-40B4-BE49-F238E27FC236}">
                <a16:creationId xmlns:a16="http://schemas.microsoft.com/office/drawing/2014/main" id="{21EE1570-EA4B-5643-BB5B-0D4B08D21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371600"/>
            <a:ext cx="2514600" cy="571500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associated with</a:t>
            </a:r>
            <a:endParaRPr kumimoji="0" lang="fr-F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Line 42">
            <a:extLst>
              <a:ext uri="{FF2B5EF4-FFF2-40B4-BE49-F238E27FC236}">
                <a16:creationId xmlns:a16="http://schemas.microsoft.com/office/drawing/2014/main" id="{B2E74BF0-42D9-3743-8A7A-F4929BE94A9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3500" y="800100"/>
            <a:ext cx="0" cy="571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Line 41">
            <a:extLst>
              <a:ext uri="{FF2B5EF4-FFF2-40B4-BE49-F238E27FC236}">
                <a16:creationId xmlns:a16="http://schemas.microsoft.com/office/drawing/2014/main" id="{09C38807-B168-A54B-ADBC-ADD6C19D209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3500" y="1943100"/>
            <a:ext cx="0" cy="2628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utoShape 40">
            <a:extLst>
              <a:ext uri="{FF2B5EF4-FFF2-40B4-BE49-F238E27FC236}">
                <a16:creationId xmlns:a16="http://schemas.microsoft.com/office/drawing/2014/main" id="{88EB21E9-0542-5945-96FD-1E38B059F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8475" y="3429000"/>
            <a:ext cx="1838325" cy="571500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Line 39">
            <a:extLst>
              <a:ext uri="{FF2B5EF4-FFF2-40B4-BE49-F238E27FC236}">
                <a16:creationId xmlns:a16="http://schemas.microsoft.com/office/drawing/2014/main" id="{CE6CE8ED-01AA-E948-9F45-6871B0B94C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857500"/>
            <a:ext cx="0" cy="571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Line 38">
            <a:extLst>
              <a:ext uri="{FF2B5EF4-FFF2-40B4-BE49-F238E27FC236}">
                <a16:creationId xmlns:a16="http://schemas.microsoft.com/office/drawing/2014/main" id="{B19342DD-E1E7-EE4B-974C-F27E30D64B9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4000500"/>
            <a:ext cx="0" cy="571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AutoShape 37">
            <a:extLst>
              <a:ext uri="{FF2B5EF4-FFF2-40B4-BE49-F238E27FC236}">
                <a16:creationId xmlns:a16="http://schemas.microsoft.com/office/drawing/2014/main" id="{ED832E59-C514-2244-A5DF-428C34897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5819775"/>
            <a:ext cx="1905000" cy="571500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kumimoji="0" lang="fr-F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36">
            <a:extLst>
              <a:ext uri="{FF2B5EF4-FFF2-40B4-BE49-F238E27FC236}">
                <a16:creationId xmlns:a16="http://schemas.microsoft.com/office/drawing/2014/main" id="{383ADB6F-D8A7-C742-A121-4D0C23E93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0100" y="5943600"/>
            <a:ext cx="2057400" cy="3429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XDS Document in Repository</a:t>
            </a:r>
            <a:endParaRPr kumimoji="0" lang="fr-F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Line 35">
            <a:extLst>
              <a:ext uri="{FF2B5EF4-FFF2-40B4-BE49-F238E27FC236}">
                <a16:creationId xmlns:a16="http://schemas.microsoft.com/office/drawing/2014/main" id="{59ED5CB4-D547-8E45-BBFB-D8989E95E6A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9550" y="6096000"/>
            <a:ext cx="571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Line 34">
            <a:extLst>
              <a:ext uri="{FF2B5EF4-FFF2-40B4-BE49-F238E27FC236}">
                <a16:creationId xmlns:a16="http://schemas.microsoft.com/office/drawing/2014/main" id="{11201325-EB40-A243-89C8-FB01FA4D2008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7489825" y="3986213"/>
            <a:ext cx="333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Box 33">
            <a:extLst>
              <a:ext uri="{FF2B5EF4-FFF2-40B4-BE49-F238E27FC236}">
                <a16:creationId xmlns:a16="http://schemas.microsoft.com/office/drawing/2014/main" id="{613BAC86-AE47-E942-8F54-5CEC9C1CB8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775" y="4276725"/>
            <a:ext cx="5048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1-n</a:t>
            </a:r>
            <a:endParaRPr kumimoji="0" lang="fr-F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Box 32">
            <a:extLst>
              <a:ext uri="{FF2B5EF4-FFF2-40B4-BE49-F238E27FC236}">
                <a16:creationId xmlns:a16="http://schemas.microsoft.com/office/drawing/2014/main" id="{6792D582-6A31-CC41-BE06-2C85ABD30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857500"/>
            <a:ext cx="3429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0" lang="fr-F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Box 31">
            <a:extLst>
              <a:ext uri="{FF2B5EF4-FFF2-40B4-BE49-F238E27FC236}">
                <a16:creationId xmlns:a16="http://schemas.microsoft.com/office/drawing/2014/main" id="{B5A2A743-7BC5-574D-9296-B6D772DAF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3975" y="800100"/>
            <a:ext cx="5810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0-n</a:t>
            </a:r>
            <a:endParaRPr kumimoji="0" lang="fr-F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Box 30">
            <a:extLst>
              <a:ext uri="{FF2B5EF4-FFF2-40B4-BE49-F238E27FC236}">
                <a16:creationId xmlns:a16="http://schemas.microsoft.com/office/drawing/2014/main" id="{EF186EF9-4014-4A49-A0D0-078A6163B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0" y="2171700"/>
            <a:ext cx="3429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0" lang="fr-F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Box 29">
            <a:extLst>
              <a:ext uri="{FF2B5EF4-FFF2-40B4-BE49-F238E27FC236}">
                <a16:creationId xmlns:a16="http://schemas.microsoft.com/office/drawing/2014/main" id="{48F22344-44F8-3D4F-A55F-4F9824163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9550" y="5810250"/>
            <a:ext cx="3429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0" lang="fr-F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 Box 28">
            <a:extLst>
              <a:ext uri="{FF2B5EF4-FFF2-40B4-BE49-F238E27FC236}">
                <a16:creationId xmlns:a16="http://schemas.microsoft.com/office/drawing/2014/main" id="{7F1E394C-43BA-194D-9B4E-4818CFE09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8100" y="3800475"/>
            <a:ext cx="3429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0" lang="fr-F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AutoShape 27">
            <a:extLst>
              <a:ext uri="{FF2B5EF4-FFF2-40B4-BE49-F238E27FC236}">
                <a16:creationId xmlns:a16="http://schemas.microsoft.com/office/drawing/2014/main" id="{FA88CC9D-0A40-CC4F-8BCF-939F655EB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1225" y="2381250"/>
            <a:ext cx="1533525" cy="571500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Belongs to</a:t>
            </a:r>
            <a:endParaRPr kumimoji="0" lang="fr-F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 Box 26">
            <a:extLst>
              <a:ext uri="{FF2B5EF4-FFF2-40B4-BE49-F238E27FC236}">
                <a16:creationId xmlns:a16="http://schemas.microsoft.com/office/drawing/2014/main" id="{EDEB4EDD-83FA-104E-B7CB-0E3337848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3225" y="3295650"/>
            <a:ext cx="1800225" cy="48577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Local [EHR-CR] Patient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 the time of submission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Line 25">
            <a:extLst>
              <a:ext uri="{FF2B5EF4-FFF2-40B4-BE49-F238E27FC236}">
                <a16:creationId xmlns:a16="http://schemas.microsoft.com/office/drawing/2014/main" id="{CB7F1027-13B9-4142-86B6-986219952C66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2781300" y="5562600"/>
            <a:ext cx="5715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 Box 24">
            <a:extLst>
              <a:ext uri="{FF2B5EF4-FFF2-40B4-BE49-F238E27FC236}">
                <a16:creationId xmlns:a16="http://schemas.microsoft.com/office/drawing/2014/main" id="{1F4B6072-5989-664C-B2A0-1F13BF097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6975" y="4638675"/>
            <a:ext cx="3429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0" lang="fr-F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 Box 23">
            <a:extLst>
              <a:ext uri="{FF2B5EF4-FFF2-40B4-BE49-F238E27FC236}">
                <a16:creationId xmlns:a16="http://schemas.microsoft.com/office/drawing/2014/main" id="{B3A773EF-2553-CB4F-8006-3D0C326D4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0350" y="5381625"/>
            <a:ext cx="3429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0" lang="fr-F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 Box 22">
            <a:extLst>
              <a:ext uri="{FF2B5EF4-FFF2-40B4-BE49-F238E27FC236}">
                <a16:creationId xmlns:a16="http://schemas.microsoft.com/office/drawing/2014/main" id="{43C2A670-9E4F-4742-92FF-CFBDDFE5B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581400"/>
            <a:ext cx="12287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kumimoji="0" lang="fr-F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AutoShape 21">
            <a:extLst>
              <a:ext uri="{FF2B5EF4-FFF2-40B4-BE49-F238E27FC236}">
                <a16:creationId xmlns:a16="http://schemas.microsoft.com/office/drawing/2014/main" id="{A60C18C9-F1CC-A047-97C9-2A090BBBD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" y="3429000"/>
            <a:ext cx="2514600" cy="571500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Line 20">
            <a:extLst>
              <a:ext uri="{FF2B5EF4-FFF2-40B4-BE49-F238E27FC236}">
                <a16:creationId xmlns:a16="http://schemas.microsoft.com/office/drawing/2014/main" id="{F077F9DE-E270-B848-B1CA-6914FA9877C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2857500"/>
            <a:ext cx="0" cy="571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Line 19">
            <a:extLst>
              <a:ext uri="{FF2B5EF4-FFF2-40B4-BE49-F238E27FC236}">
                <a16:creationId xmlns:a16="http://schemas.microsoft.com/office/drawing/2014/main" id="{798F268D-0064-BF4E-8931-F591A59F79A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4000500"/>
            <a:ext cx="0" cy="571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 Box 18">
            <a:extLst>
              <a:ext uri="{FF2B5EF4-FFF2-40B4-BE49-F238E27FC236}">
                <a16:creationId xmlns:a16="http://schemas.microsoft.com/office/drawing/2014/main" id="{EF39916C-2F4F-E040-8A28-9AC48B6D1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7775" y="4276725"/>
            <a:ext cx="5048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0" lang="fr-F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 Box 17">
            <a:extLst>
              <a:ext uri="{FF2B5EF4-FFF2-40B4-BE49-F238E27FC236}">
                <a16:creationId xmlns:a16="http://schemas.microsoft.com/office/drawing/2014/main" id="{B396959B-043E-FA4F-AA0D-9848EDE640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857500"/>
            <a:ext cx="3429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0" lang="fr-F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 Box 16">
            <a:extLst>
              <a:ext uri="{FF2B5EF4-FFF2-40B4-BE49-F238E27FC236}">
                <a16:creationId xmlns:a16="http://schemas.microsoft.com/office/drawing/2014/main" id="{A7594E2E-6127-5241-8FB9-999EF222E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3581400"/>
            <a:ext cx="19240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Was initially submitted in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AutoShape 15">
            <a:extLst>
              <a:ext uri="{FF2B5EF4-FFF2-40B4-BE49-F238E27FC236}">
                <a16:creationId xmlns:a16="http://schemas.microsoft.com/office/drawing/2014/main" id="{F9AC0811-8186-F34B-A556-7EFB5431F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162425"/>
            <a:ext cx="1296988" cy="569913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 Box 14">
            <a:extLst>
              <a:ext uri="{FF2B5EF4-FFF2-40B4-BE49-F238E27FC236}">
                <a16:creationId xmlns:a16="http://schemas.microsoft.com/office/drawing/2014/main" id="{DA0E041F-3C90-3B4E-9B14-923D03C5F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2775" y="4295775"/>
            <a:ext cx="14478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Was submitted</a:t>
            </a:r>
            <a:br>
              <a:rPr kumimoji="0" lang="fr-F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fr-F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endParaRPr kumimoji="0" lang="fr-F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id="{A4D13949-B1A9-4E4A-978D-832AF0D1796B}"/>
              </a:ext>
            </a:extLst>
          </p:cNvPr>
          <p:cNvSpPr>
            <a:spLocks/>
          </p:cNvSpPr>
          <p:nvPr/>
        </p:nvSpPr>
        <p:spPr bwMode="auto">
          <a:xfrm>
            <a:off x="6181725" y="4743450"/>
            <a:ext cx="1485900" cy="190500"/>
          </a:xfrm>
          <a:custGeom>
            <a:avLst/>
            <a:gdLst>
              <a:gd name="T0" fmla="*/ 0 w 2340"/>
              <a:gd name="T1" fmla="*/ 190500 h 1125"/>
              <a:gd name="T2" fmla="*/ 1485900 w 2340"/>
              <a:gd name="T3" fmla="*/ 190500 h 1125"/>
              <a:gd name="T4" fmla="*/ 1485900 w 2340"/>
              <a:gd name="T5" fmla="*/ 0 h 112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40" h="1125">
                <a:moveTo>
                  <a:pt x="0" y="1125"/>
                </a:moveTo>
                <a:lnTo>
                  <a:pt x="2340" y="1125"/>
                </a:lnTo>
                <a:lnTo>
                  <a:pt x="234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Freeform 12">
            <a:extLst>
              <a:ext uri="{FF2B5EF4-FFF2-40B4-BE49-F238E27FC236}">
                <a16:creationId xmlns:a16="http://schemas.microsoft.com/office/drawing/2014/main" id="{D6168DB4-213F-964C-B5BC-F0BBE62D4586}"/>
              </a:ext>
            </a:extLst>
          </p:cNvPr>
          <p:cNvSpPr>
            <a:spLocks/>
          </p:cNvSpPr>
          <p:nvPr/>
        </p:nvSpPr>
        <p:spPr bwMode="auto">
          <a:xfrm>
            <a:off x="7543800" y="2162175"/>
            <a:ext cx="247650" cy="495300"/>
          </a:xfrm>
          <a:custGeom>
            <a:avLst/>
            <a:gdLst>
              <a:gd name="T0" fmla="*/ 0 w 540"/>
              <a:gd name="T1" fmla="*/ 495300 h 690"/>
              <a:gd name="T2" fmla="*/ 247650 w 540"/>
              <a:gd name="T3" fmla="*/ 495300 h 690"/>
              <a:gd name="T4" fmla="*/ 247650 w 540"/>
              <a:gd name="T5" fmla="*/ 0 h 69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40" h="690">
                <a:moveTo>
                  <a:pt x="0" y="690"/>
                </a:moveTo>
                <a:lnTo>
                  <a:pt x="540" y="690"/>
                </a:lnTo>
                <a:lnTo>
                  <a:pt x="54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Freeform 11">
            <a:extLst>
              <a:ext uri="{FF2B5EF4-FFF2-40B4-BE49-F238E27FC236}">
                <a16:creationId xmlns:a16="http://schemas.microsoft.com/office/drawing/2014/main" id="{9ACE0A94-51D7-FE45-8C3C-A850CBA952DE}"/>
              </a:ext>
            </a:extLst>
          </p:cNvPr>
          <p:cNvSpPr>
            <a:spLocks/>
          </p:cNvSpPr>
          <p:nvPr/>
        </p:nvSpPr>
        <p:spPr bwMode="auto">
          <a:xfrm>
            <a:off x="5514975" y="2676525"/>
            <a:ext cx="571500" cy="1876425"/>
          </a:xfrm>
          <a:custGeom>
            <a:avLst/>
            <a:gdLst>
              <a:gd name="T0" fmla="*/ 19050 w 900"/>
              <a:gd name="T1" fmla="*/ 1875790 h 2954"/>
              <a:gd name="T2" fmla="*/ 0 w 900"/>
              <a:gd name="T3" fmla="*/ 18415 h 2954"/>
              <a:gd name="T4" fmla="*/ 571500 w 900"/>
              <a:gd name="T5" fmla="*/ 0 h 295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00" h="2954">
                <a:moveTo>
                  <a:pt x="30" y="2954"/>
                </a:moveTo>
                <a:lnTo>
                  <a:pt x="0" y="30"/>
                </a:lnTo>
                <a:lnTo>
                  <a:pt x="90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 Box 10">
            <a:extLst>
              <a:ext uri="{FF2B5EF4-FFF2-40B4-BE49-F238E27FC236}">
                <a16:creationId xmlns:a16="http://schemas.microsoft.com/office/drawing/2014/main" id="{6AE3D249-632B-1645-B00E-7EECEE496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5625" y="1666875"/>
            <a:ext cx="1800225" cy="485775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Clinical Affinity Domain [EHR LR] Patient</a:t>
            </a:r>
            <a:endParaRPr kumimoji="0" lang="fr-F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 Box 9">
            <a:extLst>
              <a:ext uri="{FF2B5EF4-FFF2-40B4-BE49-F238E27FC236}">
                <a16:creationId xmlns:a16="http://schemas.microsoft.com/office/drawing/2014/main" id="{CB09A1C0-D1DB-2C4E-8635-008EAA591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2125" y="4200525"/>
            <a:ext cx="3429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0" lang="fr-F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 Box 8">
            <a:extLst>
              <a:ext uri="{FF2B5EF4-FFF2-40B4-BE49-F238E27FC236}">
                <a16:creationId xmlns:a16="http://schemas.microsoft.com/office/drawing/2014/main" id="{CF273191-6F73-C64A-B14E-EE2DCE819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9075" y="2219325"/>
            <a:ext cx="3429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0" lang="fr-F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AutoShape 7">
            <a:extLst>
              <a:ext uri="{FF2B5EF4-FFF2-40B4-BE49-F238E27FC236}">
                <a16:creationId xmlns:a16="http://schemas.microsoft.com/office/drawing/2014/main" id="{4C1E8C59-9406-F64B-A3FE-17D797F69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925" y="1400175"/>
            <a:ext cx="2514600" cy="571500"/>
          </a:xfrm>
          <a:prstGeom prst="flowChartDecis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Line 6">
            <a:extLst>
              <a:ext uri="{FF2B5EF4-FFF2-40B4-BE49-F238E27FC236}">
                <a16:creationId xmlns:a16="http://schemas.microsoft.com/office/drawing/2014/main" id="{520E2B4B-43F0-AA46-8A37-A7308076E7A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1225" y="638175"/>
            <a:ext cx="0" cy="762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Line 5">
            <a:extLst>
              <a:ext uri="{FF2B5EF4-FFF2-40B4-BE49-F238E27FC236}">
                <a16:creationId xmlns:a16="http://schemas.microsoft.com/office/drawing/2014/main" id="{C6D7ACF2-075D-FF40-B993-3485C0C2FBA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1225" y="1971675"/>
            <a:ext cx="0" cy="571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 Box 4">
            <a:extLst>
              <a:ext uri="{FF2B5EF4-FFF2-40B4-BE49-F238E27FC236}">
                <a16:creationId xmlns:a16="http://schemas.microsoft.com/office/drawing/2014/main" id="{B2D80BB5-7BD4-0F44-A04A-B86C68560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247900"/>
            <a:ext cx="5048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0" lang="fr-F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 Box 3">
            <a:extLst>
              <a:ext uri="{FF2B5EF4-FFF2-40B4-BE49-F238E27FC236}">
                <a16:creationId xmlns:a16="http://schemas.microsoft.com/office/drawing/2014/main" id="{A9CEBE1D-D0F0-E846-8418-D7A8E127C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750" y="647700"/>
            <a:ext cx="3429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0" lang="fr-F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 Box 2">
            <a:extLst>
              <a:ext uri="{FF2B5EF4-FFF2-40B4-BE49-F238E27FC236}">
                <a16:creationId xmlns:a16="http://schemas.microsoft.com/office/drawing/2014/main" id="{B81F341E-DA36-8340-AB1A-E00435877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3500" y="1552575"/>
            <a:ext cx="19240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Was initially submitted in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Line 1">
            <a:extLst>
              <a:ext uri="{FF2B5EF4-FFF2-40B4-BE49-F238E27FC236}">
                <a16:creationId xmlns:a16="http://schemas.microsoft.com/office/drawing/2014/main" id="{815B0F92-66E6-3442-BBA3-738A00171E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81225" y="638175"/>
            <a:ext cx="1704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ectangle 47">
            <a:extLst>
              <a:ext uri="{FF2B5EF4-FFF2-40B4-BE49-F238E27FC236}">
                <a16:creationId xmlns:a16="http://schemas.microsoft.com/office/drawing/2014/main" id="{CD64AB1C-4A48-9C4A-948E-82B2DC20B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47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Macintosh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2</cp:revision>
  <dcterms:created xsi:type="dcterms:W3CDTF">2020-08-10T20:09:34Z</dcterms:created>
  <dcterms:modified xsi:type="dcterms:W3CDTF">2020-08-26T16:38:27Z</dcterms:modified>
</cp:coreProperties>
</file>