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D2F8-23F2-9949-A862-9044D60B3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077F-385B-A741-B0F9-AB764113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F443-1D61-1A44-8693-6C259399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9816-FEC9-9243-A810-BE96EB10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025D-2A45-9B43-8B0E-AA55C676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5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92C-E29A-BB4C-9962-04D5E6C9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E0643-84E5-E046-98A0-38D071BB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2BD4-8D4D-C04F-88CD-77D20CB7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FAAC-0F83-E14C-A3D8-A2D9328D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9652-2239-D343-B636-ECDF9AD3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5C1E3-F504-DD41-8812-35CB0D834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D0EE5-8D84-264E-9A0B-1FC69F5A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7A7-2CAB-3F40-80BC-746B4D1D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D89B-9C63-2742-86BC-DAC2ADD2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7C84-805A-D841-B64D-04FC7EFE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8B78-39D1-B54B-80CE-D8471A4F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6DF5-F67A-5842-8852-96C16192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7CA1-37D2-EC4B-BA9C-0183460B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4A2E2-723F-DD41-9479-7D4A8AD0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9731-7698-F349-BCEC-9E98768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3D74-09EA-FE42-9BCF-85602FB4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B26DA-AF31-3B48-803A-56E67FCE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D683-DF1F-3242-B44B-F0D5860F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C100-6FE3-904B-A5E1-0469FD9E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CA1-F6FA-954B-94AE-AC61FF5D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C364-16F8-BE4D-9207-0172E32C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2A2E-0BA4-1F47-BD63-8F4DCD12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330DB-E583-0A44-88EF-427E9F22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9A65-564A-4A41-A5B5-FB843D55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7CAAE-1685-284D-8D35-AE6A68D9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48CB-A5E2-2046-9BEF-B974D656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F9CA-549A-9A4D-874C-BA88C363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D532-3820-9441-9CAD-24B6BE1E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AA65E-3FCB-5141-8F46-3A796242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FF359-1722-AC44-8C3C-2843F97D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47A13-AA05-234C-AACD-9D1144DBF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30313-A64C-AF4B-A6DF-D0BBE3BE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5F89E-53FE-5048-8A37-DA851FC7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5F741-EAED-3D4E-8B37-158293C4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124D-A22B-5948-8FBF-11B028B8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11446-B34A-504D-A58F-6DFB7723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7CC4F-AF64-B04B-BEAE-1ABD9F14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18663-8CC2-C342-848C-4F586712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ABFC8-C95C-1844-8AFC-2E678C6B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F1A1A-5477-964F-B360-3E3DCA0C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00A1-EE3A-DA49-A220-9DAEC28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8058-6072-9045-AB63-7E8E4442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5B2D-A89A-B94E-9D9F-0E5C803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31670-3B47-394C-BFC9-293CCC8AF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0307-608B-4F47-98E2-4E54D550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8B41-8002-A349-B222-DDEC0D4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999B-42FC-2E4D-B4A7-572C980B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6DAB-0D78-AF4C-87BA-9EB4636E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7FFDD-65B9-4E42-8D2C-DA3875C8F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1636-50F8-4543-A31A-52F041618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62DB-1C54-6548-BA3E-E031A2B2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BE18F-A8F0-9740-A1F1-B5558B04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73F6-D4DD-D045-AE75-963B920A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785-6FF3-A545-9D8F-75F661ED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757F-0CD4-2F4A-80EE-E3AED837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0331-D748-FE4D-A32E-E9799AD9D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93A7-516F-3948-A658-F899CDEF2D1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E6EA-94B1-7741-BB4D-07632E3D9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9779-084B-3442-BD2B-406B25377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3">
            <a:extLst>
              <a:ext uri="{FF2B5EF4-FFF2-40B4-BE49-F238E27FC236}">
                <a16:creationId xmlns:a16="http://schemas.microsoft.com/office/drawing/2014/main" id="{B785D231-B325-EB43-8D31-9E1CACEC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4" y="457200"/>
            <a:ext cx="2821981" cy="121826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Domain 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A6901E79-A6F1-BD47-9991-4111E720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57400"/>
            <a:ext cx="2264069" cy="14382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Domain 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AF30C5D3-915E-7D4A-B893-CE2DC044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699" y="1866900"/>
            <a:ext cx="2208303" cy="1543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Domain 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ED10161-BEAC-B84F-86FD-9BDC54E02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49" y="2514600"/>
            <a:ext cx="1070693" cy="495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8318893B-953E-1347-96F6-D20A0BC6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2533650"/>
            <a:ext cx="1394131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C61ABF5-6F66-C54C-9035-7A00806A0B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5704" y="1447799"/>
            <a:ext cx="1109054" cy="11153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891AEEE-491A-3443-B2D6-92B4FF5A0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1476375"/>
            <a:ext cx="1171070" cy="1123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15BA740-40B9-E441-BB74-7FC9782B2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3" y="2200969"/>
            <a:ext cx="15837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Encrypted,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TLS, Authenticated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Online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CC083F6-AF77-1D43-B75C-C7D859FA1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99" y="1428750"/>
            <a:ext cx="15837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Encrypted,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S/MIME, Signed if Offline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4148D836-F516-EA4F-AC88-2B71EC95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103" y="795896"/>
            <a:ext cx="1416437" cy="4400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C4FA375C-9A62-904C-B186-5EBB9A1F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1095375"/>
            <a:ext cx="1260294" cy="400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45283F9-ACF0-6044-86CD-4BAC774E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379982"/>
            <a:ext cx="606725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Actors are part of the same Clinical Affinity Domain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6CC51A6B-BA74-6348-A777-2E0956695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2857500"/>
            <a:ext cx="1416437" cy="400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">
            <a:extLst>
              <a:ext uri="{FF2B5EF4-FFF2-40B4-BE49-F238E27FC236}">
                <a16:creationId xmlns:a16="http://schemas.microsoft.com/office/drawing/2014/main" id="{E09FBFAC-EF27-534D-9ABB-7B9F6554E0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0312" y="2743199"/>
            <a:ext cx="2286000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77C6A7B7-5EF8-3D4F-B07B-4CCC491A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27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2020-08-10T20:20:38Z</dcterms:created>
  <dcterms:modified xsi:type="dcterms:W3CDTF">2020-08-26T16:48:55Z</dcterms:modified>
</cp:coreProperties>
</file>