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F624-0C58-CA43-A984-34E6F982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D95C-9E24-1746-A1F5-069E503D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1A78-F6B5-D544-B1B5-235564DA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7028-C921-DC4F-B898-BBAB11EA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A6E0-6500-C745-B1A8-5E0B6F41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DC0C-9D12-1944-AE28-CADA9F1A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9E41-781C-AD46-9519-13838F37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0A4D-8FFB-2C41-A723-55072A1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1E003-C67C-834C-BCB9-B6E8590D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8DCB8-45D6-BF41-A0F5-16FB854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D8320-A387-CD40-A66A-A24A5E32F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02C7-8A17-AB48-A4CA-BE38A827D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4C15-84DB-624F-9F24-3C7E9216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B4AC-EEE2-A743-A2B7-476681CA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6FAC-A858-B047-9BB2-BBEF2B5C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F2BE-4BE1-EA45-9100-C9F6A49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CA89-89A8-5C43-8BDB-002DEE10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F365-3E75-1345-A2CA-1958FA84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B097-3637-4D47-9CDF-AFC18C5D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4C68-ABBA-AA49-9999-43DB2532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112E-B71C-4F45-B0C8-CCC18304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274A-0E76-304E-82D6-939CD6E9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20B0-868B-3242-ABC4-742CA109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EA93-AB22-4B45-A69D-ED3F2DF4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1AA0-9AB1-E643-B384-5B439AB8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404-02ED-8847-AAE6-DA59F7B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9FE2-531B-E649-97B6-11B913E6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68345-FECC-A84E-B68D-A4AA19757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4E506-AF8B-CA4C-8C9F-0D3FA07B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800C-948B-4B44-8234-5F384161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F195-AB52-0E41-9B59-7649644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C46-6DFD-E643-85EA-EF388F32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4FD8-32CF-5E49-8B78-B9C19155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0E5EB-FBD3-9C4A-A03B-7FA7049D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13333-1F55-0249-8BA2-78FFF0DE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31755-A53C-5042-A26A-AAE3FDAD7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CE5D2-FB33-2247-B17C-C0D9117E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5116E-1E2C-A74C-A4EF-87361B9D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82A14-5969-CE44-83E3-6033B949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0622-2CB3-8943-A577-A0EFB6E4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4507F-D002-6143-BB13-307F21E2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D714D-EED6-2049-A2AD-C2EC7738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E535-32F5-DA4C-8659-E690759D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8A5DC-45F6-6B4F-ADB5-4A2744D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C5CB5-4920-2C45-80FB-36984385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83066-2931-5643-BE9A-8E906F17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222-3035-D14D-9038-B7023368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63DA-60BC-9F4F-9093-766E6FEE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9240-0E04-E24D-B5DE-20F861A0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FC06-DCFE-0649-9A30-662074AE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3F46-C393-B44F-BAC2-58F60A3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4635-E9F8-B646-85B9-74285BD3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8EAC-4B2E-374E-9136-D726439F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9B6A6-F5FE-2948-863C-B95A975A5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9D557-0681-4340-91AA-011A1F2E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E433-8819-964F-9836-1499FD9E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6C6C-4CA3-554D-971D-19C8B7A3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350B-DCE2-7D48-BFA0-145C03A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1F025-C5EB-B240-BD09-43B32A72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F5AE-209F-0B44-91EE-7FCB343D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BCB2-C0F2-6A4F-8F3E-B50B7431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F88B-3FEB-A740-90AF-F3316D2FEF1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054A-992F-3046-9CD5-2AF6D87E6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7912-DA61-3943-9AEB-C380FABC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F5BB505D-E593-664D-BAB3-881A336D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593725"/>
            <a:ext cx="1543050" cy="4746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Portable Media Importer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E849CAD-E84B-F846-826B-6A0DF56D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93725"/>
            <a:ext cx="1543050" cy="4746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Portable Media Creator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DC60D1-736D-C84B-8921-8FF062DF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593725"/>
            <a:ext cx="26130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Distribute Document Set on Media [ITI-32]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8745303B-5A78-084D-9640-A104F6280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575" y="831850"/>
            <a:ext cx="2611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4A3600-8946-9C46-9671-C94046A2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F25FB-C648-3F48-AC63-52BCBFC1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2020-08-10T21:07:12Z</dcterms:created>
  <dcterms:modified xsi:type="dcterms:W3CDTF">2020-08-26T17:04:02Z</dcterms:modified>
</cp:coreProperties>
</file>