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50E2-1145-1344-9D5D-229FF907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DA155-A23F-F943-9217-12461133F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5C63-3086-A24E-8F99-B16D6795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070C-9655-894C-9F04-066D6011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C6B1-27CF-DA47-B6AE-B7ED1A3E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FC-3557-2142-BF4D-34BE381A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B2EA2-B56B-984C-BE32-987B063CA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86F3-F51C-FC46-B3D7-2403202E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0047-2549-F24A-B305-FED6223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2F2A-1730-004D-8D6B-3D6D87AE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90D6F-2F5A-4F48-87CC-6E0C81355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C046A-FE38-F440-A70D-663CFED5F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0E53-B55A-9445-AD2B-8D34C28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7FB1-C14B-8543-8A9A-A81818AE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297C-7BED-1443-B161-3D2337AC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755F-6D31-6B42-A2D7-993C4CA5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84DC-37D0-BD45-8FEF-773457BF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E241-AF13-644B-BBE1-17A9F044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D1DC-078D-604D-A37C-C9D84F0E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5A2-315A-0343-8D5A-E905DB42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B139-64FC-6F4B-BE97-926321FC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DFE5-EEFF-0245-A89C-F8017570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BE26-2376-ED40-B259-860A0696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E6C4-FD13-E246-AECE-58A76957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E1A2-66CE-B848-9D14-6C390953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144A-6F36-7D45-A088-D38C732F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5999-4F55-804C-A9D7-5DF0671A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6E92-EC13-E544-823C-B38DB516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99CD2-104A-114C-9487-9A10DF1D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711D-FC16-EF44-8C89-EFCBF8F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24E47-1452-9A46-8131-7CA69CA1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C6D-E92F-0246-8810-CDDF9A2A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8F5F-2C7C-F54F-AC1D-A81DE403A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694AB-1853-F54E-888C-493D68BE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62DF3-DC8A-EA47-9346-4F546696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AB7C-BF6C-E547-B2ED-883556A91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E945C-961A-4647-9A25-F94D6A2B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43EF-2314-5044-BE71-A1FFB9E9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CE8DB-D089-844F-B17D-470DBDF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FC82-B27D-5A4E-948B-9908F7FF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48E72-719A-354A-8732-BEAE250B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AE657-B268-E14D-AEC9-8885D8C4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0200B-41A2-F448-8C6C-3BC857A8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F4B0A-D1D5-9B4D-A36C-F05C60B5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6A80B-2505-CD4A-AABE-C498D001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F6A2B-0260-8F46-9EF4-B9AF3517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3029-2B84-EE4D-9EF1-283C038A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7B05-1E5F-4B48-9DCE-99E1DD09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37A99-25D7-9844-8C64-0829CCFB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901C0-B2A4-A94C-8A51-DB8B856F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218E-9963-6B40-8930-3E0B7B4C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64933-E54D-9840-986E-10C4FD22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823-2906-8B45-AB8A-7D15E64A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DFD44-0D1D-8549-B1B0-34E7F6150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269DB-54A5-934B-9B4D-6D8B8766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0B385-2370-3342-B3FF-E1B26D83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DE225-EAD2-0F44-8A4A-279F313B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CA39F-F027-6946-8ACE-8B9E67A9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97C43-6AF9-E345-8690-BF3F63D3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8726-6755-9D44-A528-3529C84F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690F-7CD2-3944-AE92-917D2C7C2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DC7B-3C03-984D-80B7-37BD9269D0A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8A0C-3C73-7A49-A08C-28DDE3EB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9B45-A6FA-1E41-B6FB-F1666CE9C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13608AEC-D811-CE4B-8BB2-4088795953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663" y="724415"/>
            <a:ext cx="0" cy="87419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E528FBBE-5B77-0045-8DD1-9053C87109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0725" y="1291216"/>
            <a:ext cx="2374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417F447-777C-4E4A-979F-79CFF6FD3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529143"/>
            <a:ext cx="1306513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Portable Media Creator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235ED7D-7F37-AD41-823C-31EF5CDA2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285" y="541376"/>
            <a:ext cx="143192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Portable Media Importer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3C322481-A63C-2C4E-915B-0D3C026212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3100" y="768350"/>
            <a:ext cx="0" cy="8302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162B4DD-550F-154D-B8A4-08B03386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857250"/>
            <a:ext cx="182563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6C47531-F041-1D41-BDC5-DEC150912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96" y="1063159"/>
            <a:ext cx="22558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Distribute Document Set on Media [ITI-32]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22C1A4B-2E97-864E-88CE-495F40E6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885825"/>
            <a:ext cx="182563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65B1B15-5F98-7E4B-87C6-93D0ED88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8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2020-08-10T21:08:22Z</dcterms:created>
  <dcterms:modified xsi:type="dcterms:W3CDTF">2020-08-26T17:06:06Z</dcterms:modified>
</cp:coreProperties>
</file>