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F1A8-A958-0143-865E-8ACB772EB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9FE73-89BE-BF4E-96CE-83B97D93A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2876D-5BB2-A249-BBDB-D90BBCBA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435-52FF-5E47-A492-FC4C61C2639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E6A89-556C-554C-9334-A31ABB28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62E66-9C74-6C46-88C0-3A6CC626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197-5B48-6643-BD56-21C68A73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8D4F-450E-EA44-8D7E-5114118B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6F8FE-B599-1A42-A78A-D08E29ADE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03EA3-4049-D34B-8567-F74C235A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435-52FF-5E47-A492-FC4C61C2639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DD390-0176-C143-9A1E-1F633151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99A0-2487-B640-B62A-CBB26B5A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197-5B48-6643-BD56-21C68A73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E1E70-75F0-3E42-BBEF-99E70472D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C81F5-D547-AD4F-B3D8-E6D74C7A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FC99-9515-2249-BA60-696174E6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435-52FF-5E47-A492-FC4C61C2639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A508-1730-4F4B-B0EC-1A79A0C1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61AC-F4DF-8D42-94DB-0E3B0442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197-5B48-6643-BD56-21C68A73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AECE-1706-6340-9450-31E51FB3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2C76-04CB-DA42-AB72-B67436C4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DACE-9C01-584B-A766-49FDC245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435-52FF-5E47-A492-FC4C61C2639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330BC-174F-9D4D-816F-24239671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DD0E5-7B5B-124C-840F-594EC8EA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197-5B48-6643-BD56-21C68A73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4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95E8-FBCB-B449-9AB0-187B951E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01B77-6F46-2241-9A5B-1522CF393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8BCB4-F0CE-0343-94C1-5BA61CCD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435-52FF-5E47-A492-FC4C61C2639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3E43-4574-C240-B003-3A41AEE4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84F90-C233-1845-8E97-79E98003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197-5B48-6643-BD56-21C68A73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CF75-07BF-1540-9A20-28CEAA3A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CD07-2A3F-0F43-93F8-A9A4F8BBA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B7C6F-AD74-004F-9147-09B43567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20559-413A-7346-9372-E35F66ED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435-52FF-5E47-A492-FC4C61C2639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E6FD7-9641-D54B-8A28-1B2E93E9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D1561-7268-8B48-B758-B82B996C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197-5B48-6643-BD56-21C68A73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2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89FD-CD3D-0F47-80DD-26E398C4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E12A-6E22-3540-8746-4AE00311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4952-430F-494D-8EB4-04CF44274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BB00D-AC15-CB47-A562-8914FBD4E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B1E28-DFC9-314F-8747-1D0E5DA86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E918B-98A0-3E4C-892F-7CB56101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435-52FF-5E47-A492-FC4C61C2639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DA9FB-9705-DB4C-98A1-40DEC713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17CE5-69AC-4C45-9D55-48A3613F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197-5B48-6643-BD56-21C68A73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6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B0B0-AD8B-814B-BE19-B2AB637B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A9573-8365-984F-8B59-40CDD535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435-52FF-5E47-A492-FC4C61C2639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2D614-EEC8-6D41-878F-091F9A7F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F0982-DAAB-CF4A-83C4-8785BF9E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197-5B48-6643-BD56-21C68A73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5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6F7DE-32AF-1A4F-AF0E-C0EE1E97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435-52FF-5E47-A492-FC4C61C2639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DE964-A297-6441-B507-CE7AC379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2934A-EBD1-4F43-A417-CBC3B5E4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197-5B48-6643-BD56-21C68A73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0EDA-D715-E64A-A702-298DCDF9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DEB9-5D0E-F14E-8CF5-7489B00D4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16F61-8287-734B-B117-94659A530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579A1-1C01-CD49-B8F9-930CD47C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435-52FF-5E47-A492-FC4C61C2639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7495E-7080-5540-AC5E-816C0C40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F1DA1-AF6E-7B4E-85B7-4CE02EC5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197-5B48-6643-BD56-21C68A73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7B28-15B0-C14B-9AB6-F1685C76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47AD7-0C20-474F-A92B-4044DC427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7AC6A-F069-DA43-B261-7E992B579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4FD0D-E9F3-724E-9E29-7C98DC4F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435-52FF-5E47-A492-FC4C61C2639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73C94-0323-5B41-AE40-B2DFB4E9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33276-4043-714B-BE14-6D48EC61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197-5B48-6643-BD56-21C68A73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1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DC75D-7E3B-6E46-9A22-A17C503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7B448-6D20-DB42-9A80-4BA6EF055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0564-A103-7F44-BC92-ED3587748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7A435-52FF-5E47-A492-FC4C61C2639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3DD1-C45D-F042-82B9-07C1A822E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B686-73BE-F540-ABC0-5C3FE1337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FD197-5B48-6643-BD56-21C68A73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1C472D-A410-7C45-87C5-F57C94370E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55" y="2351087"/>
            <a:ext cx="6054090" cy="21558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76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2020-08-10T20:17:00Z</dcterms:created>
  <dcterms:modified xsi:type="dcterms:W3CDTF">2020-08-10T20:17:22Z</dcterms:modified>
</cp:coreProperties>
</file>