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40"/>
  </p:normalViewPr>
  <p:slideViewPr>
    <p:cSldViewPr snapToGrid="0" snapToObjects="1">
      <p:cViewPr varScale="1">
        <p:scale>
          <a:sx n="88" d="100"/>
          <a:sy n="88" d="100"/>
        </p:scale>
        <p:origin x="18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E33C-DE2F-A747-9757-D84FC23DA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9B21-B4DB-9043-B07A-FC18ECEC2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72475-DAE7-094B-94BE-4A236C82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7E1-CB20-FF4F-B9D4-788B83E5E01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DA8A3-6572-4646-8ACA-4F3DBC1C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245C1-DA93-6C4E-ADB2-97BCF2E8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99A1-B538-2C4D-A346-55E2966A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3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0386-B313-E24C-A908-5A3CA328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2D906-CDBD-8445-96DB-73387C26F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0D7D7-A689-A140-BEE7-BDCF3CD8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7E1-CB20-FF4F-B9D4-788B83E5E01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76F47-50DB-0A4F-B840-F85486F4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C0587-837B-5E48-967A-DF505E2A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99A1-B538-2C4D-A346-55E2966A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8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27EDD-C248-054E-AE5E-49C1F7C5F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F6B27-9C1B-1B41-9EF4-97DC7DAB6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8A453-F27A-F947-B6F2-6FFF0B90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7E1-CB20-FF4F-B9D4-788B83E5E01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F5233-DEA6-4940-87D7-5305E424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FD44A-6188-5044-B9BD-23CD2743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99A1-B538-2C4D-A346-55E2966A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1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0823-E14D-704C-8626-AFC8F102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D61CB-E4E6-E342-A48E-2AD06F73A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7006F-C679-804C-9114-A289F795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7E1-CB20-FF4F-B9D4-788B83E5E01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3250A-60D3-F440-97A3-16C99917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A288C-A36A-5444-96FF-6397699B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99A1-B538-2C4D-A346-55E2966A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9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4F1F-4266-C144-8D01-7AD4C244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AC5F6-30A1-E849-A78F-F9C72CF30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78FDD-F4DE-9D43-BD8A-163B202E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7E1-CB20-FF4F-B9D4-788B83E5E01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78171-FE80-AB45-9BE2-C097F3FE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39CB1-C212-D349-8627-A4510999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99A1-B538-2C4D-A346-55E2966A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6A9C-5F84-B249-A1D6-D5EFB635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D0D81-47DF-3648-A96E-C5247917F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720AC-5130-B742-9121-0FC9E98BE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03D09-FE73-434B-8F56-84B4C726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7E1-CB20-FF4F-B9D4-788B83E5E01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FD8D5-8ED4-1344-B596-C67375BE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1A197-4813-244C-A900-9AFB13A3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99A1-B538-2C4D-A346-55E2966A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4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5DD7-CE7C-E442-AA52-6224F681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E61B1-B746-904B-8603-CECAF14D0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C33C3-F483-FD43-BC7F-DAA378638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8CACC-28AF-F249-839F-AB0313167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35640-4D5B-6348-BCD1-F64B42476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51E57-1511-D14E-8F59-6FF47E29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7E1-CB20-FF4F-B9D4-788B83E5E01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8C2B89-C467-4640-959D-1AE85E83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6AE6E8-CAE5-1E4C-8963-3D288C57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99A1-B538-2C4D-A346-55E2966A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B9DD-2378-E14D-8A29-C1B310D5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3E628-EE9E-904C-9BF2-F42DF313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7E1-CB20-FF4F-B9D4-788B83E5E01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286B9-8529-0B4F-AE5D-2B23424C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C25FF-EBB4-9343-89A2-CF9DF7A0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99A1-B538-2C4D-A346-55E2966A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3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229F8-D186-5D40-8777-7706E9AD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7E1-CB20-FF4F-B9D4-788B83E5E01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A741A-0437-1940-9552-FCAD5559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AFA09-4F5B-4347-987A-1E4A95BE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99A1-B538-2C4D-A346-55E2966A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6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784B-0489-444E-8AFF-37F6AFBC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B502-E987-3645-8EE7-744BF71FD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E34DF-08ED-9242-A898-424603AC9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3AAB1-98DE-3345-97C7-388EE30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7E1-CB20-FF4F-B9D4-788B83E5E01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92BB7-7ADB-8443-A093-FB516CF6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81839-1DA5-9A4D-9B7E-23F2B76A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99A1-B538-2C4D-A346-55E2966A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6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188C-7108-0140-9B7F-D3BD8DE8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D0C6A-E340-5C46-BEB7-2593205F6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E2B26-191A-A244-AA64-95466DC0E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8B718-D3A3-7C46-BE64-9560921A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7E1-CB20-FF4F-B9D4-788B83E5E01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1C502-BE9E-F346-A073-F32F54A5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61792-7ADF-F14A-B819-5D5AA20F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99A1-B538-2C4D-A346-55E2966A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2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7CEEE-EC8D-524D-BB09-466D6105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318F0-F83E-BB41-A22D-6EEF4879F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A6388-B9BE-8849-B064-F3E1187A9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AF7E1-CB20-FF4F-B9D4-788B83E5E01A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4ABE-3636-BC44-83A9-BEE425F43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568CA-132F-5241-88D8-B2AE32EB6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E99A1-B538-2C4D-A346-55E2966A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2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5">
            <a:extLst>
              <a:ext uri="{FF2B5EF4-FFF2-40B4-BE49-F238E27FC236}">
                <a16:creationId xmlns:a16="http://schemas.microsoft.com/office/drawing/2014/main" id="{E4F09F5E-1F21-7549-AD86-EB38CA0D6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917" y="147060"/>
            <a:ext cx="7010400" cy="6657975"/>
          </a:xfrm>
          <a:prstGeom prst="ellipse">
            <a:avLst/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22">
            <a:extLst>
              <a:ext uri="{FF2B5EF4-FFF2-40B4-BE49-F238E27FC236}">
                <a16:creationId xmlns:a16="http://schemas.microsoft.com/office/drawing/2014/main" id="{42E57848-1A59-DC48-9EF3-0412BE41B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0" y="2476500"/>
            <a:ext cx="1314450" cy="40005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36">
            <a:extLst>
              <a:ext uri="{FF2B5EF4-FFF2-40B4-BE49-F238E27FC236}">
                <a16:creationId xmlns:a16="http://schemas.microsoft.com/office/drawing/2014/main" id="{5B97E77B-87F7-D641-8BF0-ADE956C08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2190750"/>
            <a:ext cx="1143000" cy="4352925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47F3F7F-0A46-D746-AE8C-4AD02126F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14625"/>
            <a:ext cx="1714500" cy="19431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9B7C3472-CB3C-7A49-A414-FD62305E8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2714625"/>
            <a:ext cx="1296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XDS Document Registry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97C2C6A1-3B01-3E40-AEAE-E0D48CECA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760749"/>
            <a:ext cx="1485900" cy="1790700"/>
          </a:xfrm>
          <a:prstGeom prst="rect">
            <a:avLst/>
          </a:prstGeom>
          <a:noFill/>
          <a:ln w="28575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BF70C803-6390-6D46-B5D2-9E109A406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97" y="3609447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XDS Document Source</a:t>
            </a: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D4292BD4-3611-FD4E-9CDA-39D3DDC6B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4838700"/>
            <a:ext cx="1714500" cy="13716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8E325039-C8F9-D243-8F49-F1F73C8CF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025" y="4838700"/>
            <a:ext cx="129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XDS Document </a:t>
            </a:r>
            <a:r>
              <a:rPr kumimoji="0" lang="fr-FR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Repository</a:t>
            </a: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1D1DBE84-4B85-6741-AB04-F0EA4BFD181B}"/>
              </a:ext>
            </a:extLst>
          </p:cNvPr>
          <p:cNvSpPr>
            <a:spLocks/>
          </p:cNvSpPr>
          <p:nvPr/>
        </p:nvSpPr>
        <p:spPr bwMode="auto">
          <a:xfrm>
            <a:off x="1790699" y="4601934"/>
            <a:ext cx="2676525" cy="838200"/>
          </a:xfrm>
          <a:custGeom>
            <a:avLst/>
            <a:gdLst>
              <a:gd name="T0" fmla="*/ 0 w 3780"/>
              <a:gd name="T1" fmla="*/ 257908 h 1170"/>
              <a:gd name="T2" fmla="*/ 1741714 w 3780"/>
              <a:gd name="T3" fmla="*/ 773723 h 1170"/>
              <a:gd name="T4" fmla="*/ 2177143 w 3780"/>
              <a:gd name="T5" fmla="*/ 644769 h 1170"/>
              <a:gd name="T6" fmla="*/ 2286000 w 3780"/>
              <a:gd name="T7" fmla="*/ 0 h 11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80" h="1170">
                <a:moveTo>
                  <a:pt x="0" y="360"/>
                </a:moveTo>
                <a:cubicBezTo>
                  <a:pt x="1140" y="675"/>
                  <a:pt x="2280" y="990"/>
                  <a:pt x="2880" y="1080"/>
                </a:cubicBezTo>
                <a:cubicBezTo>
                  <a:pt x="3480" y="1170"/>
                  <a:pt x="3450" y="1080"/>
                  <a:pt x="3600" y="900"/>
                </a:cubicBezTo>
                <a:cubicBezTo>
                  <a:pt x="3750" y="720"/>
                  <a:pt x="3765" y="360"/>
                  <a:pt x="3780" y="0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35">
            <a:extLst>
              <a:ext uri="{FF2B5EF4-FFF2-40B4-BE49-F238E27FC236}">
                <a16:creationId xmlns:a16="http://schemas.microsoft.com/office/drawing/2014/main" id="{087A34B8-96C1-E54B-A4AF-E14353091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3252586"/>
            <a:ext cx="8667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Dm</a:t>
            </a:r>
            <a:r>
              <a:rPr kumimoji="0" lang="de-DE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=XAD</a:t>
            </a:r>
            <a:endParaRPr kumimoji="0" lang="de-DE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Pid</a:t>
            </a:r>
            <a:r>
              <a:rPr kumimoji="0" lang="de-DE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</a:t>
            </a:r>
            <a:r>
              <a:rPr kumimoji="0" lang="de-DE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Px</a:t>
            </a:r>
            <a:endParaRPr kumimoji="0" lang="de-DE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577E404F-33D7-6F40-A687-A3CC75DFB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74" y="3524250"/>
            <a:ext cx="1171575" cy="1371600"/>
          </a:xfrm>
          <a:prstGeom prst="rect">
            <a:avLst/>
          </a:prstGeom>
          <a:noFill/>
          <a:ln w="28575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31">
            <a:extLst>
              <a:ext uri="{FF2B5EF4-FFF2-40B4-BE49-F238E27FC236}">
                <a16:creationId xmlns:a16="http://schemas.microsoft.com/office/drawing/2014/main" id="{2AEFAD84-82BB-8B4E-AD63-7A1085EC2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031" y="3486150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XDS Document Consumer</a:t>
            </a: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18793A47-D561-E746-B4FA-8C1EDC520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75" y="4611264"/>
            <a:ext cx="8953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Provide</a:t>
            </a:r>
            <a:r>
              <a:rPr kumimoji="0" lang="de-DE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&amp; Register</a:t>
            </a:r>
            <a:endParaRPr kumimoji="0" lang="de-DE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C49A7DF2-6953-C147-9180-A6A6E3B1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225" y="3515889"/>
            <a:ext cx="5810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Query</a:t>
            </a:r>
            <a:endParaRPr kumimoji="0" lang="de-DE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37">
            <a:extLst>
              <a:ext uri="{FF2B5EF4-FFF2-40B4-BE49-F238E27FC236}">
                <a16:creationId xmlns:a16="http://schemas.microsoft.com/office/drawing/2014/main" id="{F6DAB3A3-A49A-8D49-AE6B-DB3CD447A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75" y="4979256"/>
            <a:ext cx="6953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Dm=D2</a:t>
            </a:r>
            <a:endParaRPr kumimoji="0" lang="de-DE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Pid=Pd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C90A512-C7C5-B64A-B25F-7DA555F7E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88" y="1754188"/>
            <a:ext cx="12001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Dm=XAD, Pid=Px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39">
            <a:extLst>
              <a:ext uri="{FF2B5EF4-FFF2-40B4-BE49-F238E27FC236}">
                <a16:creationId xmlns:a16="http://schemas.microsoft.com/office/drawing/2014/main" id="{2104E206-B00C-7645-A60B-D527745BE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0375"/>
            <a:ext cx="8562975" cy="737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D13721A2-207A-B74C-AE9E-771601946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371475"/>
            <a:ext cx="1485900" cy="866775"/>
          </a:xfrm>
          <a:prstGeom prst="rect">
            <a:avLst/>
          </a:prstGeom>
          <a:solidFill>
            <a:srgbClr val="CC99FF"/>
          </a:solidFill>
          <a:ln w="2857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1">
            <a:extLst>
              <a:ext uri="{FF2B5EF4-FFF2-40B4-BE49-F238E27FC236}">
                <a16:creationId xmlns:a16="http://schemas.microsoft.com/office/drawing/2014/main" id="{476C904B-5947-AA4D-9214-EE457EBB0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0" y="371475"/>
            <a:ext cx="12573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Identity Source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769D3BEE-5EF0-F248-99F2-C4E1AEE30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043" y="1505997"/>
            <a:ext cx="1828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Identity Feed</a:t>
            </a:r>
            <a:endParaRPr kumimoji="0" lang="de-DE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76DCA609-E3FD-204F-80EA-C249252DC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5467932"/>
            <a:ext cx="11715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Patient Identification Domain C</a:t>
            </a: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726387FF-1C51-E042-9691-814F635E5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8975" y="5343525"/>
            <a:ext cx="11715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Patient Identification Domain D2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Box 30">
            <a:extLst>
              <a:ext uri="{FF2B5EF4-FFF2-40B4-BE49-F238E27FC236}">
                <a16:creationId xmlns:a16="http://schemas.microsoft.com/office/drawing/2014/main" id="{59697268-F23E-7946-82F1-7FF26C6E2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597" y="6071609"/>
            <a:ext cx="11715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Patient Identification Domain XAD</a:t>
            </a: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Line 3">
            <a:extLst>
              <a:ext uri="{FF2B5EF4-FFF2-40B4-BE49-F238E27FC236}">
                <a16:creationId xmlns:a16="http://schemas.microsoft.com/office/drawing/2014/main" id="{14884AE7-7476-C441-8AB7-AD1995F61D33}"/>
              </a:ext>
            </a:extLst>
          </p:cNvPr>
          <p:cNvSpPr>
            <a:spLocks noChangeShapeType="1"/>
          </p:cNvSpPr>
          <p:nvPr/>
        </p:nvSpPr>
        <p:spPr bwMode="auto">
          <a:xfrm rot="13649485" flipH="1" flipV="1">
            <a:off x="3972171" y="1504417"/>
            <a:ext cx="1123456" cy="102976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19">
            <a:extLst>
              <a:ext uri="{FF2B5EF4-FFF2-40B4-BE49-F238E27FC236}">
                <a16:creationId xmlns:a16="http://schemas.microsoft.com/office/drawing/2014/main" id="{81368B3E-08FD-0842-BD24-A7C66BF5E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862166"/>
            <a:ext cx="6953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Dm</a:t>
            </a:r>
            <a:r>
              <a:rPr kumimoji="0" lang="de-DE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=C</a:t>
            </a:r>
            <a:endParaRPr kumimoji="0" lang="de-DE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Pid</a:t>
            </a:r>
            <a:r>
              <a:rPr kumimoji="0" lang="de-DE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</a:t>
            </a:r>
            <a:r>
              <a:rPr kumimoji="0" lang="de-DE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Pc</a:t>
            </a:r>
            <a:endParaRPr kumimoji="0" lang="de-DE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 Box 20">
            <a:extLst>
              <a:ext uri="{FF2B5EF4-FFF2-40B4-BE49-F238E27FC236}">
                <a16:creationId xmlns:a16="http://schemas.microsoft.com/office/drawing/2014/main" id="{B53616EF-6FD3-0D4D-B1D4-13A611467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531" y="4047663"/>
            <a:ext cx="762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Dm</a:t>
            </a:r>
            <a:r>
              <a:rPr kumimoji="0" lang="de-DE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=XAD</a:t>
            </a:r>
            <a:endParaRPr kumimoji="0" lang="de-DE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Pid</a:t>
            </a:r>
            <a:r>
              <a:rPr kumimoji="0" lang="de-DE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</a:t>
            </a:r>
            <a:r>
              <a:rPr kumimoji="0" lang="de-DE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Px</a:t>
            </a:r>
            <a:endParaRPr kumimoji="0" lang="de-DE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Freeform 24">
            <a:extLst>
              <a:ext uri="{FF2B5EF4-FFF2-40B4-BE49-F238E27FC236}">
                <a16:creationId xmlns:a16="http://schemas.microsoft.com/office/drawing/2014/main" id="{0A26E251-910C-3A4C-8338-8A5D64E6839F}"/>
              </a:ext>
            </a:extLst>
          </p:cNvPr>
          <p:cNvSpPr>
            <a:spLocks/>
          </p:cNvSpPr>
          <p:nvPr/>
        </p:nvSpPr>
        <p:spPr bwMode="auto">
          <a:xfrm>
            <a:off x="1562099" y="5060494"/>
            <a:ext cx="2352447" cy="614361"/>
          </a:xfrm>
          <a:custGeom>
            <a:avLst/>
            <a:gdLst>
              <a:gd name="T0" fmla="*/ 0 w 3480"/>
              <a:gd name="T1" fmla="*/ 165735 h 829"/>
              <a:gd name="T2" fmla="*/ 619125 w 3480"/>
              <a:gd name="T3" fmla="*/ 8890 h 829"/>
              <a:gd name="T4" fmla="*/ 1054100 w 3480"/>
              <a:gd name="T5" fmla="*/ 113665 h 829"/>
              <a:gd name="T6" fmla="*/ 1933575 w 3480"/>
              <a:gd name="T7" fmla="*/ 380365 h 829"/>
              <a:gd name="T8" fmla="*/ 2209800 w 3480"/>
              <a:gd name="T9" fmla="*/ 526415 h 8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0" h="829">
                <a:moveTo>
                  <a:pt x="0" y="261"/>
                </a:moveTo>
                <a:cubicBezTo>
                  <a:pt x="162" y="220"/>
                  <a:pt x="698" y="28"/>
                  <a:pt x="975" y="14"/>
                </a:cubicBezTo>
                <a:cubicBezTo>
                  <a:pt x="1252" y="0"/>
                  <a:pt x="1315" y="82"/>
                  <a:pt x="1660" y="179"/>
                </a:cubicBezTo>
                <a:cubicBezTo>
                  <a:pt x="2005" y="276"/>
                  <a:pt x="2742" y="491"/>
                  <a:pt x="3045" y="599"/>
                </a:cubicBezTo>
                <a:cubicBezTo>
                  <a:pt x="3348" y="707"/>
                  <a:pt x="3390" y="781"/>
                  <a:pt x="3480" y="829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2">
            <a:extLst>
              <a:ext uri="{FF2B5EF4-FFF2-40B4-BE49-F238E27FC236}">
                <a16:creationId xmlns:a16="http://schemas.microsoft.com/office/drawing/2014/main" id="{A95B807E-9957-D041-8B05-F3EFC3FCF467}"/>
              </a:ext>
            </a:extLst>
          </p:cNvPr>
          <p:cNvSpPr>
            <a:spLocks/>
          </p:cNvSpPr>
          <p:nvPr/>
        </p:nvSpPr>
        <p:spPr bwMode="auto">
          <a:xfrm>
            <a:off x="4019550" y="3846513"/>
            <a:ext cx="2609850" cy="493712"/>
          </a:xfrm>
          <a:custGeom>
            <a:avLst/>
            <a:gdLst>
              <a:gd name="T0" fmla="*/ 2609850 w 4110"/>
              <a:gd name="T1" fmla="*/ 493395 h 777"/>
              <a:gd name="T2" fmla="*/ 1657350 w 4110"/>
              <a:gd name="T3" fmla="*/ 169545 h 777"/>
              <a:gd name="T4" fmla="*/ 723900 w 4110"/>
              <a:gd name="T5" fmla="*/ 17145 h 777"/>
              <a:gd name="T6" fmla="*/ 0 w 4110"/>
              <a:gd name="T7" fmla="*/ 64770 h 7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10" h="777">
                <a:moveTo>
                  <a:pt x="4110" y="777"/>
                </a:moveTo>
                <a:cubicBezTo>
                  <a:pt x="3607" y="584"/>
                  <a:pt x="3105" y="392"/>
                  <a:pt x="2610" y="267"/>
                </a:cubicBezTo>
                <a:cubicBezTo>
                  <a:pt x="2115" y="142"/>
                  <a:pt x="1575" y="54"/>
                  <a:pt x="1140" y="27"/>
                </a:cubicBezTo>
                <a:cubicBezTo>
                  <a:pt x="705" y="0"/>
                  <a:pt x="352" y="51"/>
                  <a:pt x="0" y="102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8">
            <a:extLst>
              <a:ext uri="{FF2B5EF4-FFF2-40B4-BE49-F238E27FC236}">
                <a16:creationId xmlns:a16="http://schemas.microsoft.com/office/drawing/2014/main" id="{1919034E-0464-3947-B741-94F5430891FB}"/>
              </a:ext>
            </a:extLst>
          </p:cNvPr>
          <p:cNvSpPr>
            <a:spLocks/>
          </p:cNvSpPr>
          <p:nvPr/>
        </p:nvSpPr>
        <p:spPr bwMode="auto">
          <a:xfrm>
            <a:off x="7137708" y="4472182"/>
            <a:ext cx="685800" cy="361950"/>
          </a:xfrm>
          <a:custGeom>
            <a:avLst/>
            <a:gdLst>
              <a:gd name="T0" fmla="*/ 685800 w 1080"/>
              <a:gd name="T1" fmla="*/ 361950 h 570"/>
              <a:gd name="T2" fmla="*/ 466725 w 1080"/>
              <a:gd name="T3" fmla="*/ 190500 h 570"/>
              <a:gd name="T4" fmla="*/ 171450 w 1080"/>
              <a:gd name="T5" fmla="*/ 47625 h 570"/>
              <a:gd name="T6" fmla="*/ 0 w 1080"/>
              <a:gd name="T7" fmla="*/ 0 h 5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0" h="570">
                <a:moveTo>
                  <a:pt x="1080" y="570"/>
                </a:moveTo>
                <a:cubicBezTo>
                  <a:pt x="975" y="476"/>
                  <a:pt x="870" y="382"/>
                  <a:pt x="735" y="300"/>
                </a:cubicBezTo>
                <a:cubicBezTo>
                  <a:pt x="600" y="218"/>
                  <a:pt x="392" y="125"/>
                  <a:pt x="270" y="75"/>
                </a:cubicBezTo>
                <a:cubicBezTo>
                  <a:pt x="148" y="25"/>
                  <a:pt x="74" y="12"/>
                  <a:pt x="0" y="0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40">
            <a:extLst>
              <a:ext uri="{FF2B5EF4-FFF2-40B4-BE49-F238E27FC236}">
                <a16:creationId xmlns:a16="http://schemas.microsoft.com/office/drawing/2014/main" id="{2541B82F-8DB0-6643-9C71-8C1722A39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41">
            <a:extLst>
              <a:ext uri="{FF2B5EF4-FFF2-40B4-BE49-F238E27FC236}">
                <a16:creationId xmlns:a16="http://schemas.microsoft.com/office/drawing/2014/main" id="{2CC9395A-2BCE-DE48-BA66-49A943468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42">
            <a:extLst>
              <a:ext uri="{FF2B5EF4-FFF2-40B4-BE49-F238E27FC236}">
                <a16:creationId xmlns:a16="http://schemas.microsoft.com/office/drawing/2014/main" id="{B2A1EC60-47CE-D54D-98AB-EA0B19638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AutoShape 17">
            <a:extLst>
              <a:ext uri="{FF2B5EF4-FFF2-40B4-BE49-F238E27FC236}">
                <a16:creationId xmlns:a16="http://schemas.microsoft.com/office/drawing/2014/main" id="{6E1F404D-0834-CC44-922B-0BBA7F2C6C9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143250" y="15030450"/>
            <a:ext cx="2571750" cy="17145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 Box 16">
            <a:extLst>
              <a:ext uri="{FF2B5EF4-FFF2-40B4-BE49-F238E27FC236}">
                <a16:creationId xmlns:a16="http://schemas.microsoft.com/office/drawing/2014/main" id="{D415D1BA-C108-8847-951E-1F25C881C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16744950"/>
            <a:ext cx="25717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XDS Doc</a:t>
            </a: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AutoShape 15">
            <a:extLst>
              <a:ext uri="{FF2B5EF4-FFF2-40B4-BE49-F238E27FC236}">
                <a16:creationId xmlns:a16="http://schemas.microsoft.com/office/drawing/2014/main" id="{FAA48399-252D-C346-8B3C-1B3E7BB08F7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143250" y="18459450"/>
            <a:ext cx="2571750" cy="17145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 Box 14">
            <a:extLst>
              <a:ext uri="{FF2B5EF4-FFF2-40B4-BE49-F238E27FC236}">
                <a16:creationId xmlns:a16="http://schemas.microsoft.com/office/drawing/2014/main" id="{BF79218B-A2DB-0542-BB0A-73F37BFD7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20173950"/>
            <a:ext cx="25717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XDS Doc</a:t>
            </a: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5">
            <a:extLst>
              <a:ext uri="{FF2B5EF4-FFF2-40B4-BE49-F238E27FC236}">
                <a16:creationId xmlns:a16="http://schemas.microsoft.com/office/drawing/2014/main" id="{45DBEA3F-DDA1-B94F-A488-1BC868BEC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315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AutoShape 11">
            <a:extLst>
              <a:ext uri="{FF2B5EF4-FFF2-40B4-BE49-F238E27FC236}">
                <a16:creationId xmlns:a16="http://schemas.microsoft.com/office/drawing/2014/main" id="{9CC4CAEF-2724-484D-9527-2DA80E264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21031200"/>
            <a:ext cx="2571750" cy="17145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10">
            <a:extLst>
              <a:ext uri="{FF2B5EF4-FFF2-40B4-BE49-F238E27FC236}">
                <a16:creationId xmlns:a16="http://schemas.microsoft.com/office/drawing/2014/main" id="{A4F0040E-CD64-8A46-ABC3-9FD09583B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23317200"/>
            <a:ext cx="2571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XDS Doc Entry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Dm=XAD</a:t>
            </a:r>
            <a:endParaRPr kumimoji="0" lang="de-DE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Pid=Px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AutoShape 9">
            <a:extLst>
              <a:ext uri="{FF2B5EF4-FFF2-40B4-BE49-F238E27FC236}">
                <a16:creationId xmlns:a16="http://schemas.microsoft.com/office/drawing/2014/main" id="{5F970ADD-F7D2-A846-A1BF-F2A520205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24174450"/>
            <a:ext cx="2571750" cy="17145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 Box 8">
            <a:extLst>
              <a:ext uri="{FF2B5EF4-FFF2-40B4-BE49-F238E27FC236}">
                <a16:creationId xmlns:a16="http://schemas.microsoft.com/office/drawing/2014/main" id="{7E822A0F-679F-6048-85F8-B781DDA67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26460450"/>
            <a:ext cx="2571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XDS Doc Entry</a:t>
            </a:r>
            <a:endParaRPr kumimoji="0" lang="it-IT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Dm=XAD</a:t>
            </a:r>
            <a:endParaRPr kumimoji="0" lang="de-DE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Pid=Px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ight Arrow Callout 1">
            <a:extLst>
              <a:ext uri="{FF2B5EF4-FFF2-40B4-BE49-F238E27FC236}">
                <a16:creationId xmlns:a16="http://schemas.microsoft.com/office/drawing/2014/main" id="{D12DA857-5CCB-C445-9932-327F001B0882}"/>
              </a:ext>
            </a:extLst>
          </p:cNvPr>
          <p:cNvSpPr/>
          <p:nvPr/>
        </p:nvSpPr>
        <p:spPr>
          <a:xfrm>
            <a:off x="847725" y="4340225"/>
            <a:ext cx="1235192" cy="555626"/>
          </a:xfrm>
          <a:prstGeom prst="rightArrow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Callout 46">
            <a:extLst>
              <a:ext uri="{FF2B5EF4-FFF2-40B4-BE49-F238E27FC236}">
                <a16:creationId xmlns:a16="http://schemas.microsoft.com/office/drawing/2014/main" id="{40E9A386-E5FB-F740-B0F1-C61A0ACAD9B2}"/>
              </a:ext>
            </a:extLst>
          </p:cNvPr>
          <p:cNvSpPr/>
          <p:nvPr/>
        </p:nvSpPr>
        <p:spPr>
          <a:xfrm>
            <a:off x="3338396" y="3648018"/>
            <a:ext cx="1163943" cy="914400"/>
          </a:xfrm>
          <a:prstGeom prst="rightArrow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64BD4-CB55-994F-B2FD-23A1CC489B0D}"/>
              </a:ext>
            </a:extLst>
          </p:cNvPr>
          <p:cNvSpPr txBox="1"/>
          <p:nvPr/>
        </p:nvSpPr>
        <p:spPr>
          <a:xfrm>
            <a:off x="771524" y="4367212"/>
            <a:ext cx="1378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XDS Doc Entry</a:t>
            </a:r>
          </a:p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Dm=XAD</a:t>
            </a:r>
          </a:p>
          <a:p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5EFF64-07B5-F746-A763-9D0938981514}"/>
              </a:ext>
            </a:extLst>
          </p:cNvPr>
          <p:cNvSpPr/>
          <p:nvPr/>
        </p:nvSpPr>
        <p:spPr>
          <a:xfrm>
            <a:off x="3338271" y="3956677"/>
            <a:ext cx="11478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XDS Doc Entry</a:t>
            </a:r>
          </a:p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Dm=XAD</a:t>
            </a:r>
          </a:p>
          <a:p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=px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F31F7BFE-6D93-0B41-BAAA-8C3CA2CDAE08}"/>
              </a:ext>
            </a:extLst>
          </p:cNvPr>
          <p:cNvSpPr>
            <a:spLocks/>
          </p:cNvSpPr>
          <p:nvPr/>
        </p:nvSpPr>
        <p:spPr bwMode="auto">
          <a:xfrm flipH="1">
            <a:off x="347779" y="4719291"/>
            <a:ext cx="476250" cy="285750"/>
          </a:xfrm>
          <a:custGeom>
            <a:avLst/>
            <a:gdLst>
              <a:gd name="T0" fmla="*/ 476250 w 1080"/>
              <a:gd name="T1" fmla="*/ 285750 h 570"/>
              <a:gd name="T2" fmla="*/ 324115 w 1080"/>
              <a:gd name="T3" fmla="*/ 150395 h 570"/>
              <a:gd name="T4" fmla="*/ 119063 w 1080"/>
              <a:gd name="T5" fmla="*/ 37599 h 570"/>
              <a:gd name="T6" fmla="*/ 0 w 1080"/>
              <a:gd name="T7" fmla="*/ 0 h 5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0" h="570">
                <a:moveTo>
                  <a:pt x="1080" y="570"/>
                </a:moveTo>
                <a:cubicBezTo>
                  <a:pt x="975" y="476"/>
                  <a:pt x="870" y="382"/>
                  <a:pt x="735" y="300"/>
                </a:cubicBezTo>
                <a:cubicBezTo>
                  <a:pt x="600" y="218"/>
                  <a:pt x="392" y="125"/>
                  <a:pt x="270" y="75"/>
                </a:cubicBezTo>
                <a:cubicBezTo>
                  <a:pt x="148" y="25"/>
                  <a:pt x="74" y="12"/>
                  <a:pt x="0" y="0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olded Corner 49">
            <a:extLst>
              <a:ext uri="{FF2B5EF4-FFF2-40B4-BE49-F238E27FC236}">
                <a16:creationId xmlns:a16="http://schemas.microsoft.com/office/drawing/2014/main" id="{A4FDB2D1-6678-B949-9DB3-F771BFDF8A72}"/>
              </a:ext>
            </a:extLst>
          </p:cNvPr>
          <p:cNvSpPr/>
          <p:nvPr/>
        </p:nvSpPr>
        <p:spPr>
          <a:xfrm flipV="1">
            <a:off x="3992336" y="5574623"/>
            <a:ext cx="452781" cy="44993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olded Corner 51">
            <a:extLst>
              <a:ext uri="{FF2B5EF4-FFF2-40B4-BE49-F238E27FC236}">
                <a16:creationId xmlns:a16="http://schemas.microsoft.com/office/drawing/2014/main" id="{B92E67FC-B766-594A-98EB-3523AEB2A73F}"/>
              </a:ext>
            </a:extLst>
          </p:cNvPr>
          <p:cNvSpPr/>
          <p:nvPr/>
        </p:nvSpPr>
        <p:spPr>
          <a:xfrm flipV="1">
            <a:off x="1125763" y="5059367"/>
            <a:ext cx="452781" cy="44993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9E50DB1-5910-8747-8FCC-C2C514E1EC45}"/>
              </a:ext>
            </a:extLst>
          </p:cNvPr>
          <p:cNvSpPr txBox="1"/>
          <p:nvPr/>
        </p:nvSpPr>
        <p:spPr>
          <a:xfrm>
            <a:off x="1132003" y="5084279"/>
            <a:ext cx="482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XDS Doc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BD99A0-A6F5-C044-9538-B3EFC7ACDEB9}"/>
              </a:ext>
            </a:extLst>
          </p:cNvPr>
          <p:cNvSpPr txBox="1"/>
          <p:nvPr/>
        </p:nvSpPr>
        <p:spPr>
          <a:xfrm>
            <a:off x="4013088" y="5614050"/>
            <a:ext cx="482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XDS Doc</a:t>
            </a:r>
          </a:p>
        </p:txBody>
      </p:sp>
    </p:spTree>
    <p:extLst>
      <p:ext uri="{BB962C8B-B14F-4D97-AF65-F5344CB8AC3E}">
        <p14:creationId xmlns:p14="http://schemas.microsoft.com/office/powerpoint/2010/main" val="42406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111</Words>
  <Application>Microsoft Macintosh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6</cp:revision>
  <dcterms:created xsi:type="dcterms:W3CDTF">2020-08-10T20:11:00Z</dcterms:created>
  <dcterms:modified xsi:type="dcterms:W3CDTF">2020-08-25T19:36:39Z</dcterms:modified>
</cp:coreProperties>
</file>