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050C-954A-486C-96D6-6D75D4911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114AC-62A7-4FC1-B1C6-F278A791E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32643-B442-48F0-8BAE-1F612C0A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B5E-49E0-4779-9E1D-7C256110440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0E5A9-9294-4238-AFE3-B8E86A87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C6DC9-0DD6-4801-BF45-12AE30FC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6C56-224F-4918-AA1D-EF7F3B920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125F-F3D3-49AC-8E6A-8BE00222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7AF0C-1BAE-4926-BC68-F8D168795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F40D2-B39D-40CB-AB25-03D29D4B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B5E-49E0-4779-9E1D-7C256110440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0B86D-CDEE-483A-AF25-C34EBF62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031BF-0E7F-436B-885E-AAFD934B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6C56-224F-4918-AA1D-EF7F3B920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8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8A240-E8AB-40A8-A089-79B20E647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C2C69-74B1-477A-B971-F63032F12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43ABB-9466-4890-9FE3-B403EAF6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B5E-49E0-4779-9E1D-7C256110440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45B5D-9B92-4030-8F79-2543338E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1AFE0-C4B1-42E6-80D6-C4C1688B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6C56-224F-4918-AA1D-EF7F3B920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1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584D-9745-47D2-A4F2-6B1B2E6D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C2AA6-02B3-4B85-B769-C42F51150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37680-0CDC-40B9-96A1-8509EB94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B5E-49E0-4779-9E1D-7C256110440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BB8FE-2D46-4B92-81CE-B5A0442B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8A94D-C178-4892-933B-72CF0CE9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6C56-224F-4918-AA1D-EF7F3B920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9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83D2-F01F-41C3-9D3C-7DCC4F3C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A636E-78C1-4E8F-9874-B41CFE9B4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3AA3B-EA9A-4BA9-9804-14A8CF24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B5E-49E0-4779-9E1D-7C256110440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F421F-255C-40BD-AD5D-ACEA7224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34165-0F43-45A6-B05D-85054F9D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6C56-224F-4918-AA1D-EF7F3B920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BF2B-187E-4601-89D9-5234ADDC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E8255-7B0C-4E53-8DDA-008F24F25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35EDD-0C89-4B81-9C2F-3B0CC3519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BC41E-887E-4E45-9077-5DA22E4C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B5E-49E0-4779-9E1D-7C256110440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8819D-33F3-4580-A1C1-B3030A09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226E8-9B39-4FC8-947C-436241CD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6C56-224F-4918-AA1D-EF7F3B920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5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4C58-7E59-4648-B35C-D1AAFA49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94265-F1BF-4456-90D9-875D62C92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1F1C7-2A74-4D01-AF10-3912A1C47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A55DF-CE39-497B-AEF6-7AFDC7876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C9E04-65A9-42C4-866D-3B4290BCB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29922-EBD3-46FB-A602-FD48FF20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B5E-49E0-4779-9E1D-7C256110440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F3EFF-AD06-4E83-83CA-9C5EC65C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48001-D646-470B-BD57-DAF2749A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6C56-224F-4918-AA1D-EF7F3B920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4D70-9586-4AFE-8B9D-F88139FE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21436-C7FE-4CA5-9F63-5464CA97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B5E-49E0-4779-9E1D-7C256110440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7D30B-A6E8-4562-816A-AACC1F3F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450AF-0ECE-45A4-AD7C-BDEDF7DA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6C56-224F-4918-AA1D-EF7F3B920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7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53EEE-3652-4044-B033-B5A8108D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B5E-49E0-4779-9E1D-7C256110440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F60BD-55B6-4493-8D56-7FAB82F9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4D690-5150-40D7-A857-BF3409E1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6C56-224F-4918-AA1D-EF7F3B920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61DF-4DD2-4F0B-978A-0908928FA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5AC3-3324-4F27-9A79-470BF9CE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DFAB7-8076-43EE-93A6-D63A829D2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03CA6-3121-4CFB-8FD8-3051F205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B5E-49E0-4779-9E1D-7C256110440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68EA-CEEE-41AC-9181-9F1E4D6D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A71C1-FEFD-4907-85C4-6199AC56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6C56-224F-4918-AA1D-EF7F3B920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7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04E4-4EFD-4C35-A5B3-44E257827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E722C-E1D5-4F74-B668-A432710F9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25F01-EBA8-4332-9063-2ECE21484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3528E-8497-4FA9-BB3C-1B4FC8D6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B5E-49E0-4779-9E1D-7C256110440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1EC70-C7BA-4CC5-9AA2-687F474A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F636A-A11F-457C-B5CF-FB35B9C4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6C56-224F-4918-AA1D-EF7F3B920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9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344E0-9496-40FC-8A47-0464B5E2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1198E-7440-4644-B8DB-B881F1E8B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C5D37-0A8B-46D5-B2A9-602360F4E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F6B5E-49E0-4779-9E1D-7C256110440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F74C8-0347-462D-9905-1C0EF5710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7A498-8B64-49F2-9CBA-31507DA71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56C56-224F-4918-AA1D-EF7F3B920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9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8E7782-B268-4568-908C-1FD771D17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81200" y="229508"/>
            <a:ext cx="8077200" cy="6522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38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2020-11-18T01:35:17Z</dcterms:created>
  <dcterms:modified xsi:type="dcterms:W3CDTF">2020-11-18T01:40:57Z</dcterms:modified>
</cp:coreProperties>
</file>