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84"/>
    <p:restoredTop sz="94640"/>
  </p:normalViewPr>
  <p:slideViewPr>
    <p:cSldViewPr snapToGrid="0" snapToObjects="1">
      <p:cViewPr varScale="1">
        <p:scale>
          <a:sx n="88" d="100"/>
          <a:sy n="88" d="100"/>
        </p:scale>
        <p:origin x="1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1674-A3D3-BD49-801F-319ECDFD7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78EA9-2BB8-324C-808E-5359EA650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693A9-896A-EA41-8A0F-391B57A5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DF8C-0B77-6C48-809C-1F9A468B097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5465-5992-2048-B3B4-E63B9C38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9F24F-3307-844B-B696-316C3E41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0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0B12-EA8A-0A4D-A274-D83741AA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1A123-00B5-EF4A-B4BA-396A94BDF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AFA7F-1041-5B40-8D44-703D01DC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DF8C-0B77-6C48-809C-1F9A468B097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6A346-3569-4640-A299-CBCA2AF2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2142A-74FD-CC40-9CAE-01FF1E8B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A6C91-E35C-1D4C-8A7C-D94078E71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A290B-0820-AA4A-8C49-2EF9352F5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0F10-325E-C64D-BB16-5CF9013B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DF8C-0B77-6C48-809C-1F9A468B097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43338-A9A8-3845-A1D7-3F407C7B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35E21-132C-214B-AB4F-C99F15A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FC0F-4C5D-5D49-88F8-C5AA0589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D4AE-9D4D-5349-AD0C-913FDAB6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0283C-12AA-C344-9A38-6E30F35E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DF8C-0B77-6C48-809C-1F9A468B097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A5492-ED52-7940-BDF0-78DBC4D2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6B214-0302-A641-8120-8FC629D1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4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4581-CB5E-1746-993B-50BC2D51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87711-D5DD-2E41-B154-0B93EC4B0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E62B5-A194-A04F-9BAD-3AB300E0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DF8C-0B77-6C48-809C-1F9A468B097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7C41-52FE-2B44-BDEF-5BA74622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70264-DE08-3D47-B369-6A4BD090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F298-6E2C-B041-97A4-756C8B9D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DC9F-3707-2046-879C-FA2E0A505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04D2C-6C9A-6B49-B370-DE396E7A7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CBEC3-A346-9244-AF07-7D4D6BEE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DF8C-0B77-6C48-809C-1F9A468B097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DED9D-49BB-1E42-9BC5-4B463555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1651A-EB85-1545-AF67-6BC37BC8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3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530C-8E30-7149-B795-7A007B08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2D7D9-4F2D-264B-AEDA-1B8F3BB5E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D9060-ABF1-4D44-82CD-BEC0C6E1B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2A449-9BB5-6644-9E0A-3DD838846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DA3AE-295F-6E47-B4CA-D720254AD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7B033-3C8A-E944-8AB9-7E60F3D1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DF8C-0B77-6C48-809C-1F9A468B097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C4CD3-FEE4-4546-8DD7-B74E8AA1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936A4-2905-724C-A9DD-3038EBE2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3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39E1-1147-B44F-B376-9EE75E76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A4D89-3865-E64D-9631-009664A6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DF8C-0B77-6C48-809C-1F9A468B097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F3531-6905-2D49-8777-72C81517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94388-6E92-FF4B-81C4-B89B5340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5A7FE-D747-8D40-8844-EE44DFFE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DF8C-0B77-6C48-809C-1F9A468B097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CA0D8-823F-A54F-8EF7-1C0CA7BB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BA55B-5BED-6D4B-B2A0-1788BD29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5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6573-36E2-BD46-BF43-77C423D8C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420F-A96A-544C-8F8D-4ABEB7E34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F2F75-65C7-EB41-8DE6-376F63991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3F7FB-24EB-9245-ACEB-2E21F416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DF8C-0B77-6C48-809C-1F9A468B097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AE6D9-DAC9-434F-814E-E1CD7F59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324AD-7017-7C4E-83B7-5001049F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0526-791B-9C4A-BC48-FCB6760B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59A9B-C32E-3640-85F3-7E8085BC8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676A7-F2FF-1F4A-ADF0-008AFE381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DCBDD-23D8-894B-B673-83520DD3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DF8C-0B77-6C48-809C-1F9A468B097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813CB-5043-F642-993E-38B46ADB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60328-8ED4-234B-9BA6-F0DB1EE6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1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26A2C-15F7-1242-9C50-4753B156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E01EE-0BC5-EE4D-91FD-17CD9D3F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D0E78-70DA-8640-86FA-6013E3341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2DF8C-0B77-6C48-809C-1F9A468B097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12253-48F6-CA41-8EB4-804CB2456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696E-2867-9248-A083-F2B74197D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2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PID Diagram-6">
            <a:extLst>
              <a:ext uri="{FF2B5EF4-FFF2-40B4-BE49-F238E27FC236}">
                <a16:creationId xmlns:a16="http://schemas.microsoft.com/office/drawing/2014/main" id="{16A6DA2B-7AFE-EB42-859A-0DA0E8411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6" y="1099457"/>
            <a:ext cx="10978697" cy="446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42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John Moehrke</cp:lastModifiedBy>
  <cp:revision>2</cp:revision>
  <dcterms:created xsi:type="dcterms:W3CDTF">2020-08-25T15:45:58Z</dcterms:created>
  <dcterms:modified xsi:type="dcterms:W3CDTF">2020-11-18T01:43:34Z</dcterms:modified>
</cp:coreProperties>
</file>