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1CB4-2E6D-A645-99D4-EB108D85299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5A67-D4A8-C241-958F-D3A16677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85A67-D4A8-C241-958F-D3A16677D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61C-ADE4-5445-A2AD-33FA14B7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393B-88AB-E843-98EE-A513069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8432-9049-F34C-A1BE-119B9891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9A3-946C-7840-AE6B-9D739F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A173-CBA0-BF47-81FB-D63AFA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F4-B23B-AF4A-A3E9-B7406D67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EBA3-F76F-8C41-963B-3CC3669A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094-C022-CB48-9299-6CA6AFB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D8-12E9-594E-945A-E58F114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107-06A9-D145-BB80-A35C35F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3C9DE-EF27-D446-9041-C52582EC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8BDA-04F5-3644-8D4E-745B465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21EA-27E2-0C41-8117-C04841F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A607-4230-4B49-85F5-FE9DFE7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563E-EF88-6346-8B1D-ED2603C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10-4BD8-BA40-87FF-AED17DE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C2B-6C29-6649-A5AE-5660973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E875-6EC9-274C-82DD-AFD6781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CD19-72D8-4C45-9B3B-3BC5273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969B-66EA-E340-8354-CDE1B55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262F-1D13-A942-920C-DA62C62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B449-A61B-9F49-B7EC-5025511A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D28-E2A6-EE48-AE1A-1017D39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DAB-2D3F-8F44-839E-67B314D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C05-0D9E-294A-B2F4-9647EA9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68-5878-2041-9D96-D98B6F64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7F13-30AD-C64A-9C00-4CE0F8FD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67B5-AADE-E84A-9442-85FB5C9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F983-F410-C548-B2D1-E6FC20F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1251-8812-244B-BEBD-F00591D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1EDF-33DD-774E-B9A9-CBC0880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AE6-220F-9A4E-92FD-5DFAFB6A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BB5-9D21-E044-8406-90EB4BAB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1D27-8829-7C47-9C73-690E41E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270A-E228-664B-9F12-3F0D1793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767A-019F-F347-8FC3-E5D7FFE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DFFA-B76E-D441-81A5-B681E7F1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3403D-3B54-2045-9CCD-83617DE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3CC3E-1ED8-9447-826A-7E4BDBB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612-C5CD-A74E-837F-0C73EDC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7F00-7734-D141-BB93-1BEFA1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AA74-D268-AE48-9EAB-2588DC7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884-7E3F-F442-9A03-494D0FD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E19E-6FD6-C940-9BB8-C2E6C5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975-9F02-444B-A717-84B7F84E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4CDD-77B7-E34D-9D8E-6CD7950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25B-E455-3143-A68A-602674F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730-15BF-8741-BB52-9A69888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4D90-6574-554E-8491-F649491C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77B-97BF-6C41-9C8B-38359C1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E92D-4460-F54F-89A6-4A30019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97D0-D207-7844-A557-4D6FB82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EE-C143-D248-98C2-7E5E8A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30EC-6E99-1D4C-B315-A4E6D18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FC70-5976-2649-99A3-FC7BE3E0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9747-21B6-E740-9E79-8DA3036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E28F-BE73-534F-A901-BBD631A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9AE5-C155-7244-B80A-356F0B8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62D5-466E-FA49-8C52-DA9711A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8F9B-4BB1-714E-88AB-3465A30B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B8-8D09-3C42-BC3E-055502DC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C11-3FDE-874C-AA48-07A6D3A6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2D1-A40C-DC41-B8F6-7808F6C5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BD1E2A6F-0942-164D-8C1E-AA6C2EC0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D54C956-077D-C74D-83BC-30B69C7F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827" y="106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5DDD6EE-06EC-8946-B0DA-347F5991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47" y="192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F48C0237-F4B8-E24B-9B3F-855D12BBE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1366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2AF397F-AF54-254E-86DF-63A3522A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132" y="1571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4B89A4A4-BA85-DF4F-B904-786D19674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260667"/>
              </p:ext>
            </p:extLst>
          </p:nvPr>
        </p:nvGraphicFramePr>
        <p:xfrm>
          <a:off x="1911927" y="336849"/>
          <a:ext cx="8289811" cy="619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4572000" imgH="3429000" progId="PowerPoint.Show.8">
                  <p:embed/>
                </p:oleObj>
              </mc:Choice>
              <mc:Fallback>
                <p:oleObj r:id="rId4" imgW="4572000" imgH="3429000" progId="PowerPoint.Show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927" y="336849"/>
                        <a:ext cx="8289811" cy="6193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1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97-2003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John Moehrke</cp:lastModifiedBy>
  <cp:revision>10</cp:revision>
  <dcterms:created xsi:type="dcterms:W3CDTF">2020-11-09T14:23:26Z</dcterms:created>
  <dcterms:modified xsi:type="dcterms:W3CDTF">2020-11-18T01:51:32Z</dcterms:modified>
</cp:coreProperties>
</file>