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FB7C-46DC-420F-BDD4-029DB166F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D910-E459-4C3C-BB27-C446DC99A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62E2-C25C-4ED7-A09E-1566F060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82C5-7248-4AC9-BD10-2228F2B6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E75A-CCB3-4ED4-B6CC-5E61BA2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397A-9686-4998-A1A7-E1D70200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B4363-42C3-4361-A6EB-BDB516012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81A1-C1BA-4089-9F72-0F0D3BE6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0ABD-7CF3-4A41-9336-84A50666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42D9-4461-4BCE-B257-99A31AC6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13CA7-D0E4-44C2-B570-20C0FA9E5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FE648-5379-4581-9905-EB62896AE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575C-420F-472E-AD51-2DC440DD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E6AD-CF34-4857-85EE-04F666E1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47729-AF64-4E33-832B-642F6000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9469-EBC1-40EE-A723-5A9DA931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87A9-E60E-447E-B340-5977B303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D2-6399-418B-A64A-CCF14DA9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8D11-A1C4-4BFD-82B7-56392FCC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F2EF-7F62-4E45-A6AF-B3F86AEF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D75B-873F-4F91-96C7-A9B06A60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4ED9C-9EA2-4695-9057-A5657263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8BED-0A89-4EF8-AD17-4095530D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EC08-DD22-4265-AFD5-1A5D845B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AA06-9773-45F2-A31B-869C8E9D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1AD9-B1B4-4F03-8CC5-B316603E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4932-BA3E-4320-BEC1-F200109E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141D0-8250-493D-A6D7-ED7ADCD5F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33BC-AA7A-439F-9DC4-82AC4B41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08773-805F-4C95-B315-A4278CD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D393-13EB-4BC4-8DC2-C24B8C96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3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8A96-F78C-4CD2-9F5C-3001A783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275F-BF6A-4762-9F07-7C12AD0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E4B81-A2B2-4230-97FD-D56FAD2D0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0D8DF-D151-4087-84C0-9B86963DA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19B64-8110-49C1-8F26-2F0E9BDA5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FAC34-751B-42F6-8716-17586D6C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0D68F-7A3B-42B5-92B9-C931EA9E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1D219-2DCA-4CCE-89DD-86A7591C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7076-2044-4BC1-BD0D-A9A88021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5B159-6205-4DE4-B2FC-CB5E29A7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CBBFE-D7BD-418C-A67F-D54797F5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56B87-1FF8-4317-A44C-05F7D0B0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BD5E-A86F-4E84-BEEC-755785E0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5D42D-76D3-4543-B831-1DCDBF53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BFE74-AC50-4D0D-8003-73F8EF06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23C6-B89C-4587-8A21-9BA7EFBE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9D9D-F802-4447-8BAB-20814B67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B092-543D-4F05-A6BC-5DB58774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0477C-E4A2-473F-9275-378FB4EB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24EDB-E00A-4208-8CA0-757B926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30A1-BF4D-4606-A94E-9E6E0A4A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6270-1AFC-4FE6-AA45-47ED0F74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0D604-45CA-48E4-B059-460B58402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450CB-AA4F-451F-9771-6204EBDB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A246-D8AD-460C-9A00-DB4F240B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63D41-5353-425A-929D-76CBDCC9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0AC3-0881-445F-9077-8908DE04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3C107-73C5-4AA8-B8EA-EAD81725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7DF27-F87D-4990-8F70-136642DA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86CD7-3CE4-41A3-BBEC-BB27B50D8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FD96-96F0-4DEB-B7AF-A61B2B1D722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B202-F373-4ACA-BD8E-7E765827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2D15D-49E4-43AF-A59B-5A3EB9F84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E4B9-0341-44CD-8087-C14AC595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B6C2502-8B0D-474A-9C5C-457D71195517}"/>
              </a:ext>
            </a:extLst>
          </p:cNvPr>
          <p:cNvGrpSpPr>
            <a:grpSpLocks noChangeAspect="1"/>
          </p:cNvGrpSpPr>
          <p:nvPr/>
        </p:nvGrpSpPr>
        <p:grpSpPr>
          <a:xfrm>
            <a:off x="1601788" y="676275"/>
            <a:ext cx="8566421" cy="5324471"/>
            <a:chOff x="1601788" y="676275"/>
            <a:chExt cx="3049587" cy="1895475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401499A6-7BCB-44FA-ACEF-F4CB99353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1788" y="676275"/>
              <a:ext cx="914400" cy="534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On-Demand Document Source</a:t>
              </a:r>
              <a:endPara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55C0EEB8-A300-4731-A0A1-B6F7B8603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763" y="1292225"/>
              <a:ext cx="0" cy="127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C9A6622C-4F39-4BCF-8189-475EEED6D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350" y="1355725"/>
              <a:ext cx="1485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Register On-Demand Document Entry Request</a:t>
              </a:r>
              <a:endPara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665BDD1E-B6C4-4BAE-9854-25DAE4246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975" y="1431925"/>
              <a:ext cx="0" cy="1090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26EB88A9-D5FC-4A28-AF73-A555160FC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1473200"/>
              <a:ext cx="169862" cy="854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5792F44-1D2C-4E5A-9387-AC0A916BF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0" y="1524000"/>
              <a:ext cx="203200" cy="817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4CEF10A5-6D5F-41ED-9AEB-125FAD338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713" y="1655763"/>
              <a:ext cx="2008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2E55F5E2-00D6-4BF2-9BF8-38D9D1DE5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975" y="676275"/>
              <a:ext cx="914400" cy="534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</a:t>
              </a:r>
              <a:endPara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CF4A5510-F0F6-4329-9207-F7F20A94B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713" y="2162175"/>
              <a:ext cx="2008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88FB35D6-44E0-46E5-B6AE-4D40C7CF9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350" y="1812925"/>
              <a:ext cx="1420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Register On-Demand Document Entry Response</a:t>
              </a:r>
              <a:endPara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15">
            <a:extLst>
              <a:ext uri="{FF2B5EF4-FFF2-40B4-BE49-F238E27FC236}">
                <a16:creationId xmlns:a16="http://schemas.microsoft.com/office/drawing/2014/main" id="{89D47529-4A0A-4C33-ACA0-B01BDDC2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65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7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2020-11-18T01:59:58Z</dcterms:created>
  <dcterms:modified xsi:type="dcterms:W3CDTF">2020-11-18T02:01:14Z</dcterms:modified>
</cp:coreProperties>
</file>