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E5A9-D5A6-894A-8071-A9BDD5C1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3B44-CA2E-6442-9C60-87A5CFB71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E389-0905-8F44-B9E0-6C8C4338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3361-2F0A-2B45-BF33-2349E3A7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C43A-34D9-0A4C-8C58-A2B585D2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AEE9-EAF3-F444-82B3-47713BDD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77C8-4B4E-9643-ABFD-1EAE2E64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CB5B-95B3-9147-9E7C-E9924637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2E8-C19A-5A42-9BD8-1B8C55DC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CCB1-BD65-E84C-9203-781C8799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D9F1-0AC7-894B-AE8D-2031BDBA6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B5B6-6220-874A-A17A-600D2AB05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1408-1955-2749-8115-7EE9B4F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02F8-F2C2-304F-B8A1-D56E546D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339-BCB9-DD43-B29E-E81F2316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4D18-A416-1E4A-BFA0-98154635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B101-1636-6F43-8993-BEEF4560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E8BE-7D7D-4C4A-9C26-339CCB48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E354-D140-3247-BCFD-EF5F5946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E5BB-BCD2-3246-91C8-59FC97C0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C894-637E-824C-B73E-1CBC1512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71F57-6EAA-D44A-8B84-F281BC26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83CE-DD8E-2045-A687-4C58CA7F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9E83-C03A-494D-AFA8-87FD34C8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EDFA-EE83-E84D-AA40-A5C74F0E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559-E118-1F4A-AB88-8E6D32BF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BCFC-625E-924D-8908-FCC47FE23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6766-2BE2-834C-B4B0-0E278C7C0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DB8A5-47E1-B04C-A4BF-FA1757E7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2347-D3B0-224E-A4B5-E8037AAD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F4A8A-C5F0-0640-93E8-693A9DA1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4706-6F8D-FF46-B9D0-B8B2915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6F2D-A9EF-C545-8A6D-33BA7E51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9B23F-1602-8C42-8C30-4A189DDD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A5FB6-C500-E541-A649-C4488B2D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129FD-6F24-7C4F-8AD4-87EDF7C2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796ED-B5F8-2146-99F8-432715A2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0AF31-2B63-F748-B44B-4D35839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F524B-BFBD-6148-9543-F6275B2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FC28-711C-014E-A0B4-62DF186D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D23FA-7566-E741-A5C0-7534D4C1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AED25-BE80-D348-92E0-4C66D19C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900D-FC34-FA47-A04B-A371601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5D081-C19B-3D40-BA6E-371C20B2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4E3CE-384F-6E45-93B0-B6FB5FE5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13CD7-E92A-F647-B3BB-787D3771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CFE9-CFC7-B541-A21C-F1E3FDFB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653-C225-A642-BBD6-B8859E64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34C4F-F9BD-D848-B926-06FE4F01D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C11B1-380B-8C47-8CEA-3F4E0A4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84DE-8490-E742-83A5-24469938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7C6EA-CB7A-A94B-98CB-38146B2E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A63F-067F-F64A-96C9-3093BC11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5BD66-2322-3042-9BC4-20B705106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BE79-8E76-9741-BAB6-54B367BD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CF24-21FA-6847-B678-74DAEBAF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4D67E-1F4E-034F-A5C9-3F530A58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D342D-1114-574D-8F4F-0BB57E9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17BD2-113F-7542-B7D7-B597D326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8B53-8761-2A48-A972-43C42746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154C-2DBB-5D48-83B1-D38808F63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6DBA-FA11-F04A-A35F-57AE0F880BE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AFC0-0AB9-0543-BB1B-DE07D54DF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FEB7-E323-8147-AE58-AF433F5C5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FF80-2C30-DF41-800B-EBEA8C83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91ABBFB6-9C67-8348-93AE-E33484B5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58788"/>
            <a:ext cx="10683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Personnel White Pages Consumer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76B03B8A-90E6-C94D-8F29-D12D738E8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5875" y="885825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A4322413-8BC1-5144-A806-1A74BD19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3" y="4572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DNS Server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C933282D-8F60-FB49-BFCF-3F6C198083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450" y="885825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B573509-D119-624B-8E59-4305F9E4E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898525"/>
            <a:ext cx="11874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Find Personnel White Pages [ITI-23]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4FAAD0B-54DB-494C-ADE3-532E4647D1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7150" y="1243013"/>
            <a:ext cx="1425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C4AD980-872E-CC4C-B4B1-B5A3A021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1004888"/>
            <a:ext cx="19367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5980206-273F-C348-8E39-45C9AB6C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1955800"/>
            <a:ext cx="2136775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Query Personnel White Pages [ITI-24]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6409898F-9DAD-5A44-8087-7FEA07C8EA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2550" y="2192338"/>
            <a:ext cx="273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02622EC-1A7A-EB46-8DC6-6D1F4E86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955800"/>
            <a:ext cx="182562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8EA65A6-D5DA-6E45-821E-7BFFC83F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004888"/>
            <a:ext cx="182562" cy="608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B1D44E85-E58B-D743-839A-CB0C06BC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57200"/>
            <a:ext cx="944563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Personnel White Pages Directory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Line 3">
            <a:extLst>
              <a:ext uri="{FF2B5EF4-FFF2-40B4-BE49-F238E27FC236}">
                <a16:creationId xmlns:a16="http://schemas.microsoft.com/office/drawing/2014/main" id="{E84FD07F-20A4-1A41-BE04-4999E350ED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4013" y="885825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223CBB8-64D9-2B40-8546-C84564CC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955800"/>
            <a:ext cx="182563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680B77C6-B395-5D47-AE33-F6A87C4A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2020-08-10T20:37:17Z</dcterms:created>
  <dcterms:modified xsi:type="dcterms:W3CDTF">2020-08-10T20:37:42Z</dcterms:modified>
</cp:coreProperties>
</file>