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-1456" y="-5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942D-523F-3D47-9DB9-58F49598D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4B5CC-44D5-4D4C-AF89-74C787322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302A-000D-364D-8D31-99243F6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7E7D3-BBBE-214E-9147-F2633C22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81DD-151E-CF46-9BCA-9E4DBCCF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9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A97F-5B5A-164E-9699-8224805D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5ADB-7C84-C84F-AF35-58B52019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5A489-D210-D844-B43A-73C13A46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D630-C0C4-3A4B-AC16-BB1C36BD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ACC8-11AB-3945-A339-C44040A0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48763-D39C-214D-AC18-25B1D9FCE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EEFF0-4121-D646-97AC-29730DF3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9B51-D1B1-E848-9475-5C31E14A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25D0-00EE-B84D-8B48-EC2D1972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A2D74-F68E-2F40-8B69-293873AE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4808-73A6-EB4E-BBC4-07FD5233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A1BC-31F0-7143-9052-CEADDBF36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51F8-E567-DB43-BEA1-B526D0927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E0D9A-0CA5-064C-90EE-FD338248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45CB-23FD-A840-844C-964BE240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EF5E-661B-E04A-BBBE-4EC5AB39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8339E-812C-DC4F-B97C-488ADE49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1A40-02DB-F24F-AF7B-8E7E6A17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9963-C570-2A45-ABBD-BC0F9132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0E5A-8776-1E41-B2B1-2FBC38CB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0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94A3-1719-5649-9D61-54469D00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B294A-10FF-0B49-AC32-3AB3DC45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1C6A-1417-6349-B0D5-B563622EF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B3C1E-9BA9-434B-AB7A-20233CA8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DC711-86FD-194A-8C48-A26F2FBD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EC232-2777-DF4D-9C96-A414C05A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7B14-CF20-BE49-A84A-92411977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119-2CD7-3640-9959-C18384A4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8F0FC-69B8-2C4A-8B6B-BF0E5ABA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38632-3023-F64C-B252-D9A12843E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671A2-BE53-9B47-B197-625856213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29A3EB-0F38-644B-8175-B0B4591D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C8A3F-CA43-EF41-BC0C-B9B2933F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4F61B-A30D-FB49-94CE-DA1172AC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DE20-D9BA-9848-A641-BE66BBE54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2BA5C-72B4-CC4A-9E23-05A8A7DB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475E2-CDF3-8642-9D15-9335F457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50CE4-B989-CA41-96A1-40D2DA44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3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B9992-8568-B74E-8CE7-600AC6F3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A6A32-9D8D-E54C-B834-CB0738D3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787D-0A25-EA43-A7FA-8A0B285A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2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3AC5-1C6F-4E46-AC07-BAC23C07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007C9-7A35-C94B-9866-9C784D8BE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8B91C-5E7D-4342-97C8-CAFD6E965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BD96B-A1E4-7049-92F8-F57910D7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9593B-94AD-4A43-B08C-F1B49871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700C2-1A47-D345-83A7-6914B655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9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104E-D620-3D43-B844-7070CB3E1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55DA8-AFC1-5D4F-ABD5-8EEA26A17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83E62-B945-9A48-8BB4-E8020C7D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2F8A4-E23F-D842-97E9-57532512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13F8B-576C-244C-843C-027AA051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897A-A1DD-9D48-BEAC-B8247439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6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4F8037-5FC7-D54D-AB9F-EA4CDB32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CC57-6750-C54A-B465-656675460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F9E3-B195-7147-9F2F-4BDCCE497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E1099-7EB5-5B45-9A42-735EBE6844A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EBD5-7445-4E49-AF50-9A3FCDC3F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BF09F-4EB2-C44E-9AB4-9D97CFE77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B5E4-5647-C146-B49F-EB8F221D7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FB343C2-0309-7D4C-A011-154D876E5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477838"/>
            <a:ext cx="7118350" cy="24939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90BEBF45-EF0F-2040-BD68-FA43E175B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6550" y="1309688"/>
            <a:ext cx="0" cy="1133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ED65750-5C86-424A-97A4-5052A011B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1665288"/>
            <a:ext cx="118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 [ITI-8]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45CD31A-877F-1A45-A352-37C7F254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575" y="1841500"/>
            <a:ext cx="19653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PIX Query [ITI-9]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sym typeface="Symbol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PIX Update Notification [ITI-10]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E635EF3-E25C-5E4D-9AD7-B46DA88E8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835025"/>
            <a:ext cx="1447800" cy="5429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C7C563B-4663-F249-A357-136DA2513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898525"/>
            <a:ext cx="1187450" cy="62547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Consumer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51B96BA-BBBE-2949-B5E5-23C296F32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1546225"/>
            <a:ext cx="118745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Management</a:t>
            </a:r>
            <a:endParaRPr kumimoji="0" lang="en-AU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HL7 V2.5 [ITI-30]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11" name="Text Box 1">
            <a:extLst>
              <a:ext uri="{FF2B5EF4-FFF2-40B4-BE49-F238E27FC236}">
                <a16:creationId xmlns:a16="http://schemas.microsoft.com/office/drawing/2014/main" id="{AC18BAE9-513B-1248-B727-C1A6157B7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88" y="2259013"/>
            <a:ext cx="1525587" cy="571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Patient Identifier Cross-reference Manager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67C62FAE-9866-1C44-85F7-373797D9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B971A784-7944-694E-ACDB-DCBCC0AD8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08075" y="17637125"/>
            <a:ext cx="32146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rc 12">
            <a:extLst>
              <a:ext uri="{FF2B5EF4-FFF2-40B4-BE49-F238E27FC236}">
                <a16:creationId xmlns:a16="http://schemas.microsoft.com/office/drawing/2014/main" id="{5E801A66-E285-A74E-9ECA-5C55F03B98A9}"/>
              </a:ext>
            </a:extLst>
          </p:cNvPr>
          <p:cNvSpPr>
            <a:spLocks/>
          </p:cNvSpPr>
          <p:nvPr/>
        </p:nvSpPr>
        <p:spPr bwMode="auto">
          <a:xfrm flipV="1">
            <a:off x="16854488" y="17205325"/>
            <a:ext cx="452437" cy="433388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3C9A1741-4400-5D42-83F5-90412D452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8513" y="14544675"/>
            <a:ext cx="0" cy="3190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54A5F2D6-39D2-044E-B54E-CA995D3E53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808075" y="21261388"/>
            <a:ext cx="32146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c 3">
            <a:extLst>
              <a:ext uri="{FF2B5EF4-FFF2-40B4-BE49-F238E27FC236}">
                <a16:creationId xmlns:a16="http://schemas.microsoft.com/office/drawing/2014/main" id="{11939579-F6D2-EF44-BF45-51D172211C24}"/>
              </a:ext>
            </a:extLst>
          </p:cNvPr>
          <p:cNvSpPr>
            <a:spLocks/>
          </p:cNvSpPr>
          <p:nvPr/>
        </p:nvSpPr>
        <p:spPr bwMode="auto">
          <a:xfrm flipV="1">
            <a:off x="16854488" y="20829588"/>
            <a:ext cx="452437" cy="433387"/>
          </a:xfrm>
          <a:custGeom>
            <a:avLst/>
            <a:gdLst>
              <a:gd name="G0" fmla="+- 0 0 0"/>
              <a:gd name="G1" fmla="+- 20962 0 0"/>
              <a:gd name="G2" fmla="+- 21600 0 0"/>
              <a:gd name="T0" fmla="*/ 5210 w 21600"/>
              <a:gd name="T1" fmla="*/ 0 h 23145"/>
              <a:gd name="T2" fmla="*/ 21489 w 21600"/>
              <a:gd name="T3" fmla="*/ 23145 h 23145"/>
              <a:gd name="T4" fmla="*/ 0 w 21600"/>
              <a:gd name="T5" fmla="*/ 20962 h 23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3145" fill="none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</a:path>
              <a:path w="21600" h="23145" stroke="0" extrusionOk="0">
                <a:moveTo>
                  <a:pt x="5210" y="-1"/>
                </a:moveTo>
                <a:cubicBezTo>
                  <a:pt x="14839" y="2393"/>
                  <a:pt x="21600" y="11039"/>
                  <a:pt x="21600" y="20962"/>
                </a:cubicBezTo>
                <a:cubicBezTo>
                  <a:pt x="21600" y="21691"/>
                  <a:pt x="21563" y="22419"/>
                  <a:pt x="21489" y="23145"/>
                </a:cubicBezTo>
                <a:lnTo>
                  <a:pt x="0" y="20962"/>
                </a:lnTo>
                <a:close/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">
            <a:extLst>
              <a:ext uri="{FF2B5EF4-FFF2-40B4-BE49-F238E27FC236}">
                <a16:creationId xmlns:a16="http://schemas.microsoft.com/office/drawing/2014/main" id="{8E4AA3A6-580B-F842-B83B-CD20E387F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08513" y="18168938"/>
            <a:ext cx="0" cy="3190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AB469DF9-370C-2241-B52F-70A96BF54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705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2020-08-10T19:15:36Z</dcterms:created>
  <dcterms:modified xsi:type="dcterms:W3CDTF">2020-08-10T19:16:19Z</dcterms:modified>
</cp:coreProperties>
</file>