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-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7DFA-8B1C-0A4F-93ED-45A83A466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2F812-A7A6-E948-BCF7-0255AF74B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9CDF-8307-7C44-AE04-5447A4D8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D39F-610A-5F48-BA25-E7A05062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6703-CF18-B743-A0BC-DABBDE0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A8E5-ED35-394B-A255-08344960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FE4F-9DA8-9040-ADE1-736401320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3EF02-85C9-2140-929B-E032BAD0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207B-2D53-3449-B8F7-D54A6BEC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14FA-16A9-6F40-BC3F-CEB696D7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A84DE-01AA-E740-9C37-FD8B6859C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D24BA-2429-DA4C-81DA-698772971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2002-0F83-834F-B0E7-9796FC5C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E23E-E446-7D49-AFD9-F6202DEA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B7924-9960-8E44-8C23-23A4AF6F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190E-E4C5-AB41-B802-9C919202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CF85-BCC9-3948-B186-589259A7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20337-4768-7243-A575-ED369EDF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6532-DFFB-1847-9A31-C8F255FE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9E3EA-8CC8-D141-A0CC-67FE7A4D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8855-F15F-FF47-B5A2-962645C4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9F57C-3C02-0A46-A693-D53408C86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8006-2C49-0243-8AC0-EB910153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151F-C53E-6241-9132-DCC5475D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4BF8-E447-CA46-BA2A-F1962721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2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0B84-5AF4-4048-A02D-7772EAB2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5C4E-B38B-A94A-AEC3-7E085A4A1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8492A-C5D8-B948-971E-368C6101D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72DB-38F6-0848-8327-7B12760E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EF687-F5BE-544F-ABF6-91668DB7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25B4F-DC25-B447-A100-5EEACF23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2F2A-ACF8-4B49-AF04-A6183F29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02693-829C-0847-A3A4-304F641A4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62703-178F-954A-9B9C-312F08E03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C493A-2C5F-154E-9B07-31B8C0820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6E8B6-4965-1B49-BF35-F13A5A036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4B949-3569-BA42-8AB9-CCCF9B3E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0F0A5-1034-D64A-BA24-DFDC9060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17974-7871-E645-976F-6CA7A762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6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A5CE-7CB3-BF41-BACC-A2BD29BF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3768-454E-6346-809E-051A75BF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E0562-23B9-544B-BF35-6AF1A0CC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90705-8139-3948-B628-E01D9D6E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06D4A-C9D4-A548-AD79-DF8DB87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8B9FF-BA68-C840-9459-15E56C7C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33BB8-2530-AA41-9590-7F86DED2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D73E-3636-0240-AAEB-65465EA5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D75EA-3737-2D4B-BAF4-F5B3FFD5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087C9-2256-EF44-A6C5-D2E6F674D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26D74-55E2-3548-B27B-D733B6FF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A6263-F3AE-904B-9EB4-AE9C6262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65E4-B6BB-5443-A118-3B90547B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2DF9-F04F-3645-A938-A9F90346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E16AD-A427-5643-9A44-3EC7ED3BB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1CCCE-2D2F-324D-89F8-21370CA1E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AC88-BF07-3B46-A99D-9826A325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606B-F74C-CC4A-A83E-E74D4AA9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7AF8A-EE60-314D-BBF1-351564EF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B312A-CBD4-5C4D-8883-01228BBC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5C6E1-2FE9-2545-AA89-01E8FDBE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55E2-4F21-6A49-B355-D9D7F042B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94E2-923A-A042-9F69-A18355C21ED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42A5-5E2E-1E48-B779-2F61F80B8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1EC93-6BC6-B541-A794-515EDE04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">
            <a:extLst>
              <a:ext uri="{FF2B5EF4-FFF2-40B4-BE49-F238E27FC236}">
                <a16:creationId xmlns:a16="http://schemas.microsoft.com/office/drawing/2014/main" id="{8B86D0DD-86A2-2D47-B71A-76B27AF92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3260725"/>
            <a:ext cx="1154112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 Context [ITI-6]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47">
            <a:extLst>
              <a:ext uri="{FF2B5EF4-FFF2-40B4-BE49-F238E27FC236}">
                <a16:creationId xmlns:a16="http://schemas.microsoft.com/office/drawing/2014/main" id="{E00B7607-9314-2B4E-B650-7D0DA30F8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2430463"/>
            <a:ext cx="1187450" cy="119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Context [ITI-13]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46">
            <a:extLst>
              <a:ext uri="{FF2B5EF4-FFF2-40B4-BE49-F238E27FC236}">
                <a16:creationId xmlns:a16="http://schemas.microsoft.com/office/drawing/2014/main" id="{E10A0259-15D5-554B-9CCF-772654A6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457200"/>
            <a:ext cx="954087" cy="666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Context 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Participant 1 (clinical data repository)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45">
            <a:extLst>
              <a:ext uri="{FF2B5EF4-FFF2-40B4-BE49-F238E27FC236}">
                <a16:creationId xmlns:a16="http://schemas.microsoft.com/office/drawing/2014/main" id="{B84161CA-AB1F-D241-84D7-B060B5149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7500" y="914400"/>
            <a:ext cx="6350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44">
            <a:extLst>
              <a:ext uri="{FF2B5EF4-FFF2-40B4-BE49-F238E27FC236}">
                <a16:creationId xmlns:a16="http://schemas.microsoft.com/office/drawing/2014/main" id="{644AFFF8-B118-CF4D-9620-1076109C9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457200"/>
            <a:ext cx="944563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Context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43">
            <a:extLst>
              <a:ext uri="{FF2B5EF4-FFF2-40B4-BE49-F238E27FC236}">
                <a16:creationId xmlns:a16="http://schemas.microsoft.com/office/drawing/2014/main" id="{CA4B86F0-19FA-D84F-97A2-3A94D5E10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914400"/>
            <a:ext cx="0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2">
            <a:extLst>
              <a:ext uri="{FF2B5EF4-FFF2-40B4-BE49-F238E27FC236}">
                <a16:creationId xmlns:a16="http://schemas.microsoft.com/office/drawing/2014/main" id="{F868F167-169D-BB44-AEC6-5F59490F6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163" y="2311400"/>
            <a:ext cx="13065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41">
            <a:extLst>
              <a:ext uri="{FF2B5EF4-FFF2-40B4-BE49-F238E27FC236}">
                <a16:creationId xmlns:a16="http://schemas.microsoft.com/office/drawing/2014/main" id="{132D524F-92D4-E642-8A7D-C6289280DB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9138" y="914400"/>
            <a:ext cx="4762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79A52C8C-CD33-B54F-81D2-BF465AB8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192338"/>
            <a:ext cx="238125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39">
            <a:extLst>
              <a:ext uri="{FF2B5EF4-FFF2-40B4-BE49-F238E27FC236}">
                <a16:creationId xmlns:a16="http://schemas.microsoft.com/office/drawing/2014/main" id="{572A58D3-82A8-8A43-B920-A34CEBC3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4211638"/>
            <a:ext cx="712787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closes application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38">
            <a:extLst>
              <a:ext uri="{FF2B5EF4-FFF2-40B4-BE49-F238E27FC236}">
                <a16:creationId xmlns:a16="http://schemas.microsoft.com/office/drawing/2014/main" id="{4881D679-6F28-1B4C-A4B5-3F321C562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2192338"/>
            <a:ext cx="1096963" cy="11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 Context [ITI-5]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37">
            <a:extLst>
              <a:ext uri="{FF2B5EF4-FFF2-40B4-BE49-F238E27FC236}">
                <a16:creationId xmlns:a16="http://schemas.microsoft.com/office/drawing/2014/main" id="{5ABF207A-14AB-7C47-9A1E-801848208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457200"/>
            <a:ext cx="915987" cy="50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Context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Participant 2 (cardiology)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911315ED-AC25-E449-9761-2BA293BD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717675"/>
            <a:ext cx="174625" cy="1781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35">
            <a:extLst>
              <a:ext uri="{FF2B5EF4-FFF2-40B4-BE49-F238E27FC236}">
                <a16:creationId xmlns:a16="http://schemas.microsoft.com/office/drawing/2014/main" id="{A1151353-6EB0-8C4C-888B-AEE122333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717675"/>
            <a:ext cx="1058862" cy="161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Join Context [ITI-5]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34">
            <a:extLst>
              <a:ext uri="{FF2B5EF4-FFF2-40B4-BE49-F238E27FC236}">
                <a16:creationId xmlns:a16="http://schemas.microsoft.com/office/drawing/2014/main" id="{BDF66F5E-D4B0-CB44-A272-253C24867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2073275"/>
            <a:ext cx="1154112" cy="149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 Context [ITI-6]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Line 33">
            <a:extLst>
              <a:ext uri="{FF2B5EF4-FFF2-40B4-BE49-F238E27FC236}">
                <a16:creationId xmlns:a16="http://schemas.microsoft.com/office/drawing/2014/main" id="{F7B3F075-7C3F-CA46-BB17-CA1FBA00D4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0525" y="183673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2">
            <a:extLst>
              <a:ext uri="{FF2B5EF4-FFF2-40B4-BE49-F238E27FC236}">
                <a16:creationId xmlns:a16="http://schemas.microsoft.com/office/drawing/2014/main" id="{5F685858-52D0-1B4B-8264-F8C0ED34B9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0525" y="2222500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31">
            <a:extLst>
              <a:ext uri="{FF2B5EF4-FFF2-40B4-BE49-F238E27FC236}">
                <a16:creationId xmlns:a16="http://schemas.microsoft.com/office/drawing/2014/main" id="{BCB5C40D-BE77-8C4D-A48F-6AC6C7EB7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337978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B2C7C1A0-3351-824A-BC35-EC49D594A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3260725"/>
            <a:ext cx="1154112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Context [ITI-13]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29">
            <a:extLst>
              <a:ext uri="{FF2B5EF4-FFF2-40B4-BE49-F238E27FC236}">
                <a16:creationId xmlns:a16="http://schemas.microsoft.com/office/drawing/2014/main" id="{53D8A30A-B8E2-CA4A-87E3-095D60B27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4330700"/>
            <a:ext cx="1154112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Leave Context [ITI-7]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9A40D9C9-2FE8-204E-8A36-1B2E51D8F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3854450"/>
            <a:ext cx="1154112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Leave Context [ITI-7]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6FE65205-61A7-A54C-A7C6-0D4510295B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0525" y="3973513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6DAAF0CF-2AF8-764B-8B8E-2AEF3E70A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17913"/>
            <a:ext cx="712787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closes application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FB7B2C99-67C7-A94C-906C-40B00D573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525" y="337978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4C2A676F-E20D-0849-9B8E-C31CAE611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4448175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9407468E-8A74-0B40-9DB8-487627122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549525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DA73C760-A430-D74B-8F3D-F6234F12F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004888"/>
            <a:ext cx="193675" cy="415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21C212F0-432E-E14C-B7EB-02D3BFCC1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955800"/>
            <a:ext cx="712787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selects patient 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3532F596-7C31-7548-BCF7-CD92D33F6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3143250"/>
            <a:ext cx="831850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selects patient B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BE02FB4B-4571-C644-9B5E-BFE3BD34D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2667000"/>
            <a:ext cx="831850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Application tunes to patient 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1331A315-1A93-194A-BC4C-90CF04DE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024188"/>
            <a:ext cx="238125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CEDAE2DF-D5C7-AD4C-8A6A-B108746C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4092575"/>
            <a:ext cx="238125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5D97205C-FFAD-2746-B0F9-54F2FB010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617913"/>
            <a:ext cx="174625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49">
            <a:extLst>
              <a:ext uri="{FF2B5EF4-FFF2-40B4-BE49-F238E27FC236}">
                <a16:creationId xmlns:a16="http://schemas.microsoft.com/office/drawing/2014/main" id="{5348B033-97C1-CD40-95C1-2CE7E3413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Line 25">
            <a:extLst>
              <a:ext uri="{FF2B5EF4-FFF2-40B4-BE49-F238E27FC236}">
                <a16:creationId xmlns:a16="http://schemas.microsoft.com/office/drawing/2014/main" id="{B6EC004F-1830-2047-84FF-E0CD0162A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24">
            <a:extLst>
              <a:ext uri="{FF2B5EF4-FFF2-40B4-BE49-F238E27FC236}">
                <a16:creationId xmlns:a16="http://schemas.microsoft.com/office/drawing/2014/main" id="{9F2741C5-7E65-1844-88C0-2B82896BC2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23">
            <a:extLst>
              <a:ext uri="{FF2B5EF4-FFF2-40B4-BE49-F238E27FC236}">
                <a16:creationId xmlns:a16="http://schemas.microsoft.com/office/drawing/2014/main" id="{A07BCB20-8BE9-8644-8762-1EC54CAE2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>
            <a:extLst>
              <a:ext uri="{FF2B5EF4-FFF2-40B4-BE49-F238E27FC236}">
                <a16:creationId xmlns:a16="http://schemas.microsoft.com/office/drawing/2014/main" id="{EF359F74-74D3-474C-A2DF-4531D96D8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8CAB2581-E666-BD4B-9165-677B431BCA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2195FA25-3A30-0E4A-9966-84A0C0502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13">
            <a:extLst>
              <a:ext uri="{FF2B5EF4-FFF2-40B4-BE49-F238E27FC236}">
                <a16:creationId xmlns:a16="http://schemas.microsoft.com/office/drawing/2014/main" id="{EEC07E7F-F305-CC40-9BF7-BC3E18914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79B2C32D-92E5-CE47-A714-2CB03BDA92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CBDD325C-8B2A-534D-9A23-9E74C68A0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8">
            <a:extLst>
              <a:ext uri="{FF2B5EF4-FFF2-40B4-BE49-F238E27FC236}">
                <a16:creationId xmlns:a16="http://schemas.microsoft.com/office/drawing/2014/main" id="{FE1FFFFF-3508-CA4E-857C-ED5D5B275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443513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7">
            <a:extLst>
              <a:ext uri="{FF2B5EF4-FFF2-40B4-BE49-F238E27FC236}">
                <a16:creationId xmlns:a16="http://schemas.microsoft.com/office/drawing/2014/main" id="{6F1BE6BD-842A-EC4E-A08B-900BDAF5E8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81601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0230D566-D36A-BA44-9BB4-6637E25F7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387513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">
            <a:extLst>
              <a:ext uri="{FF2B5EF4-FFF2-40B4-BE49-F238E27FC236}">
                <a16:creationId xmlns:a16="http://schemas.microsoft.com/office/drawing/2014/main" id="{3AE66833-D0B1-0840-BFC8-196681AB9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03045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3">
            <a:extLst>
              <a:ext uri="{FF2B5EF4-FFF2-40B4-BE49-F238E27FC236}">
                <a16:creationId xmlns:a16="http://schemas.microsoft.com/office/drawing/2014/main" id="{1FA120B1-2A51-294F-A154-7150184380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441132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">
            <a:extLst>
              <a:ext uri="{FF2B5EF4-FFF2-40B4-BE49-F238E27FC236}">
                <a16:creationId xmlns:a16="http://schemas.microsoft.com/office/drawing/2014/main" id="{F3CDB175-889A-EC46-B37C-7DEC16745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98282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4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2020-08-10T19:24:52Z</dcterms:created>
  <dcterms:modified xsi:type="dcterms:W3CDTF">2020-08-10T19:25:41Z</dcterms:modified>
</cp:coreProperties>
</file>