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7D5C-4157-8A47-8BE5-D20467FB4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89475-78DA-3349-B793-852F5291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6D831-7445-1F46-994C-8C1A139B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D1EB-EEB4-1B43-8562-702F3825513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E5057-C104-1441-A1EE-D24DEF92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8F90F-1B61-5343-8ECB-57863623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0D4-DF59-BD42-B019-8C04C4E3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3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8E4B-FB61-5C43-9929-107845DD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B3364-098D-5B4A-8C35-661444887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C923E-E246-FC47-B4E8-2F0967E9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D1EB-EEB4-1B43-8562-702F3825513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327AE-018A-7A47-B735-2B80A1E5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3F78A-A2CB-C047-9A34-C2960AFB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0D4-DF59-BD42-B019-8C04C4E3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0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FFB870-5678-074E-BDAB-3CB52A072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1EF16-AC81-D847-8C20-5928F951E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E646-C33E-B74C-9B2F-1018D66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D1EB-EEB4-1B43-8562-702F3825513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0A0D5-1F53-6E4B-930C-2358A7E9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190CF-732E-D343-99BE-15972044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0D4-DF59-BD42-B019-8C04C4E3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9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1326-B968-AE40-9FCB-549C58AE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F1656-CB17-0C47-B45E-C45A18FE5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E82B7-A6A2-BD4F-960C-B3E1326B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D1EB-EEB4-1B43-8562-702F3825513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35B4F-AA20-F042-A805-D2BBEC36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078C5-A591-8848-AF8A-026CFFDA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0D4-DF59-BD42-B019-8C04C4E3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7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987E-542A-C04A-A2D5-94B294F4D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11366-EE45-1D4C-8757-6A59517DC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C50B8-7740-B14E-AE9A-87E36948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D1EB-EEB4-1B43-8562-702F3825513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53B27-5166-B147-AEBC-4C5159FA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65F81-E996-AE4E-AB38-8E64536B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0D4-DF59-BD42-B019-8C04C4E3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6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E860-FBB0-7349-B31E-931F92A3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D638-15C1-F844-9D81-32B8AF117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195B6-2D73-1E43-BFDD-CE7441A77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FC9D2-767B-0847-8166-E156F151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D1EB-EEB4-1B43-8562-702F3825513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DBF44-1F65-0947-924D-342C095C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8A05D-F7ED-EF41-A192-688896C8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0D4-DF59-BD42-B019-8C04C4E3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9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FFA6-D224-B343-AAD5-8CA6FE9E4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63DFB-705B-DD47-94F4-C38590B63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6701E-FDE6-EE4F-92B6-871E358D3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D79C3-2D35-9248-BC78-26E76B6DB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07EAE-2A15-3E40-8683-B4CF28C31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BCB64-D54E-F240-B144-1291BA9C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D1EB-EEB4-1B43-8562-702F3825513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5DCDDC-03EA-6845-9460-3B7977A5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19B9F-F583-6A43-B649-592F321D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0D4-DF59-BD42-B019-8C04C4E3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9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4693-9A40-044D-960D-EE41EE82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5C195-1DE0-3D46-A6D4-972D500F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D1EB-EEB4-1B43-8562-702F3825513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29E34-8057-0A44-830B-3238DC5E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E6276-E5CB-3342-BA59-2C07B504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0D4-DF59-BD42-B019-8C04C4E3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6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5B7C2-0432-9A49-ACFA-1DB4FE83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D1EB-EEB4-1B43-8562-702F3825513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6ADCC-B11C-B846-8FF4-11B296AE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D4C2-7D3F-054D-B8C2-A31831C2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0D4-DF59-BD42-B019-8C04C4E3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77E-56D9-724F-AEDC-92D4994B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B1E3-9E1F-CE40-9DF0-6C68CD0D1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40727-3DCB-4F43-9127-4F6C4155E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6473A-6ED6-DD46-A115-D82A0554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D1EB-EEB4-1B43-8562-702F3825513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47A6D-DACA-2542-9A57-9390E0A9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D2022-849B-5740-BFA8-C59FE041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0D4-DF59-BD42-B019-8C04C4E3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8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DC21-3224-7E40-A37C-B6EE1E01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2D01B-B526-864A-AD7A-EA4855773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FDA07-C56E-C543-ADD4-DEDA0FB63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3131D-6E8E-8541-AF13-2BB3B567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D1EB-EEB4-1B43-8562-702F3825513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3D237-CC7A-6748-8B02-FCE208987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67A77-B396-4746-8BE9-AF040CDC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0D4-DF59-BD42-B019-8C04C4E3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0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089D9-27D4-3447-8940-ED143762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AC399-DDCC-3545-9CBA-71EC63A8C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7E885-AB57-F643-B22F-1ED36D92D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2D1EB-EEB4-1B43-8562-702F3825513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4E5D9-DCB6-4346-AA35-4DCCDD131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FE1A0-FFAB-8342-8038-9FD37808A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CE0D4-DF59-BD42-B019-8C04C4E3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6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CDC9E99F-CDA3-A845-A28D-F2BBF9E4C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" y="474663"/>
            <a:ext cx="6769100" cy="238442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BBF5E56E-FF48-A344-8126-B84EAFA06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8" y="608013"/>
            <a:ext cx="1543050" cy="82708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Source</a:t>
            </a:r>
            <a:endParaRPr kumimoji="0" lang="fr-F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2A00A7FD-9342-194B-96A4-64DF6451A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213" y="608013"/>
            <a:ext cx="1543050" cy="82708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Recipient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4B1EE2D9-45F4-ED4E-870F-49BD2B69C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8625" y="901700"/>
            <a:ext cx="34115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50F42EC-0D83-884E-A98B-84561C4B3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890" y="665163"/>
            <a:ext cx="32893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and Register Document Set-b [ITI-41] </a:t>
            </a:r>
            <a:r>
              <a:rPr kumimoji="0" lang="en-A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2A1F0E0-F388-734D-A5F7-E512F3CC6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8" y="1673225"/>
            <a:ext cx="1543050" cy="106838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kumimoji="0" lang="fr-FR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-Limited Document Source</a:t>
            </a:r>
            <a:endParaRPr kumimoji="0" lang="fr-F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E9C5A2B-A4D6-BC4C-8A45-8ABCE9763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453" y="1782763"/>
            <a:ext cx="32893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and Register Document Set-b [ITI-41] 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</a:p>
        </p:txBody>
      </p:sp>
      <p:sp>
        <p:nvSpPr>
          <p:cNvPr id="11" name="Line 2">
            <a:extLst>
              <a:ext uri="{FF2B5EF4-FFF2-40B4-BE49-F238E27FC236}">
                <a16:creationId xmlns:a16="http://schemas.microsoft.com/office/drawing/2014/main" id="{746388F1-B985-FD4F-913E-487FCD44E2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9575" y="2028825"/>
            <a:ext cx="42259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">
            <a:extLst>
              <a:ext uri="{FF2B5EF4-FFF2-40B4-BE49-F238E27FC236}">
                <a16:creationId xmlns:a16="http://schemas.microsoft.com/office/drawing/2014/main" id="{1913C20D-AD91-9C47-B447-E4851C4592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05500" y="1435100"/>
            <a:ext cx="0" cy="5937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5D927E01-A240-B048-803C-D74892EF5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1F79C523-A9EF-7346-9D44-934B9B743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8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2</cp:revision>
  <dcterms:created xsi:type="dcterms:W3CDTF">2020-08-10T21:03:14Z</dcterms:created>
  <dcterms:modified xsi:type="dcterms:W3CDTF">2020-08-26T17:00:23Z</dcterms:modified>
</cp:coreProperties>
</file>