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8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8F99-6C92-E346-959D-8497B59A8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9FF24-BE5D-E94E-B308-A87838882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462AD-9C2A-DE48-A9BC-642C7B3F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6397-2657-004F-B0A1-A23C8F8BACD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1F15A-902E-634B-A0E8-1ECAA9A08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53DA9-6D04-7441-B905-075CB6BA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ACB8-C46A-6645-B669-D36BB8D6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9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2286B-2516-0045-A0B1-B789827D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D86DA-AD6D-674D-BC19-401C82FBB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1288A-ACBF-C14F-BDB2-B88E6533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6397-2657-004F-B0A1-A23C8F8BACD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91F44-19E6-EA4F-9486-92A81EF8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1269E-D75E-1F4B-A037-A29E0DFF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ACB8-C46A-6645-B669-D36BB8D6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4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0DC1B-4BA3-2F4F-B3FA-407DEB9DF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0EE2C-27CD-DF4F-921C-685EB9534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23582-4016-1C4C-A4C7-E6C01DF7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6397-2657-004F-B0A1-A23C8F8BACD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EB6AB-2CA1-6D40-A047-5D4F2377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80C5F-11FB-2B43-9ECC-D7268650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ACB8-C46A-6645-B669-D36BB8D6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6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E8FA-0978-4547-9C2E-76287368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9D96E-C53D-9D41-8144-800CB1D31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C965A-C162-3A48-841D-F4F79ADED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6397-2657-004F-B0A1-A23C8F8BACD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6F0EE-C5DA-BD47-B0BF-0F0D0288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221BD-71E3-9648-94E4-8F0B6AB9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ACB8-C46A-6645-B669-D36BB8D6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2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E93DC-FD39-1643-9BC9-73520D78E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FE18C-30D1-604E-9E82-1D175848D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9EAF9-50D5-9145-8E45-D5EA0FE7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6397-2657-004F-B0A1-A23C8F8BACD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16EC0-96A5-E949-8028-F3DA1F3B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0DD40-15AD-3A48-92AA-D823B21C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ACB8-C46A-6645-B669-D36BB8D6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4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ED8E-FDB2-2049-9D47-40BE35EF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C02C5-C49A-E246-8E4B-FB465CCA4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666C8-2990-954B-B57E-14A187E36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500D0-F348-D94D-AE20-E5DD6961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6397-2657-004F-B0A1-A23C8F8BACD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92886-8957-5D4F-AB9F-CB857DA6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36062-CD31-C842-B672-AB91BC39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ACB8-C46A-6645-B669-D36BB8D6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5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5AF1-D128-034C-BDA3-AEDAE70A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02554-3D23-C442-B81D-B136BA2CA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7F50E-154D-614F-8790-FC31FC8CE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1F13D-1B15-3741-8514-2EC5F5269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FA3EA-967F-184F-BCDB-988781C07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58B08-7848-224C-837C-68EFDD25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6397-2657-004F-B0A1-A23C8F8BACD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F4E43-7D74-8F48-B4D6-EECFFD9E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95C97F-3436-9444-8FA0-7785750D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ACB8-C46A-6645-B669-D36BB8D6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8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B148-0787-3749-8DF4-B6462CA8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E6C09-8749-1B45-AA96-7A4622FE5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6397-2657-004F-B0A1-A23C8F8BACD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2C7AD-6FA4-9847-BFB6-228E3ECB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EC292-24B8-D249-8BA9-6B36EECF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ACB8-C46A-6645-B669-D36BB8D6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7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645BF-6A1B-8C45-86FB-80E0A53B3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6397-2657-004F-B0A1-A23C8F8BACD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827DAF-11BB-5C46-B1F9-76755F3A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D0B00-0E84-2E45-B5C7-82994641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ACB8-C46A-6645-B669-D36BB8D6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6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128E-56BC-2441-AB21-B4BBE72D4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C82FE-383E-FB4B-BF09-608718AB6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2235B-DAD7-9F4F-9C8A-8C944A903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808A6-3C40-6C46-B0BC-32435ED1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6397-2657-004F-B0A1-A23C8F8BACD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3B093-B353-F042-B1A9-E1C53B57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BA6DB-A8F8-884D-B7F8-3C86D7317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ACB8-C46A-6645-B669-D36BB8D6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4950-AADE-004B-8120-3C13CD933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EAB57A-976D-0F41-A75C-3DBE26F34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AC4FE-390F-FC4C-8646-186DAB395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DA928-8C0F-8841-989E-23410042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6397-2657-004F-B0A1-A23C8F8BACD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371F4-CE60-5544-AB73-7F997E5F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603DF-E644-C143-9F1F-42F8D2E0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ACB8-C46A-6645-B669-D36BB8D6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2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74900-B3CB-EB48-A849-C4D8ED682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66812-9A50-0F41-A749-8F43FEBDD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E6A85-F71A-6542-9AF3-1A9D2CF87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A6397-2657-004F-B0A1-A23C8F8BACD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85058-5E40-FB46-AE71-D97C4C6FA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825FF-9D9E-9A49-8454-BCA5FB6EF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9ACB8-C46A-6645-B669-D36BB8D6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0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>
            <a:extLst>
              <a:ext uri="{FF2B5EF4-FFF2-40B4-BE49-F238E27FC236}">
                <a16:creationId xmlns:a16="http://schemas.microsoft.com/office/drawing/2014/main" id="{DD5B6BB3-D1E3-1544-8FAB-C573689F5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63" y="751777"/>
            <a:ext cx="954087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Form Filler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Line 13">
            <a:extLst>
              <a:ext uri="{FF2B5EF4-FFF2-40B4-BE49-F238E27FC236}">
                <a16:creationId xmlns:a16="http://schemas.microsoft.com/office/drawing/2014/main" id="{541ED25F-05E1-D24A-88A5-2135E37B44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7263" y="1004888"/>
            <a:ext cx="0" cy="22558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38221690-90A8-A64D-926B-7F7FF305B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8713" y="762000"/>
            <a:ext cx="944562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Form Manager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37022ABE-8775-CB47-AE60-7C901C7839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5625" y="914400"/>
            <a:ext cx="15875" cy="24653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8110C678-2F2B-EA47-AF86-E11A6DA80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5132" y="763626"/>
            <a:ext cx="915988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Form Receiver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4224C056-BBBC-FD43-92A5-2C34821BB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5" y="1004888"/>
            <a:ext cx="266700" cy="2019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72C1FE48-4ADB-4B4E-8B93-DD05ADD04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278" y="1151515"/>
            <a:ext cx="1763713" cy="361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Retrieve Clarifications [ITI-37]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BA40DE47-7F44-A340-8219-F2D12DEFF1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76325" y="1362075"/>
            <a:ext cx="19002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70424815-3B43-9E46-814C-3E0D83A4E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563" y="1004888"/>
            <a:ext cx="209550" cy="13287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5">
            <a:extLst>
              <a:ext uri="{FF2B5EF4-FFF2-40B4-BE49-F238E27FC236}">
                <a16:creationId xmlns:a16="http://schemas.microsoft.com/office/drawing/2014/main" id="{0DDCADED-16DF-D54C-9664-F3956977B2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76325" y="2786063"/>
            <a:ext cx="2136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BED0CFDA-4262-664D-A8BF-BC1B3AD01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200" y="2536825"/>
            <a:ext cx="1239838" cy="219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Submit Form [ITI-35]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Line 3">
            <a:extLst>
              <a:ext uri="{FF2B5EF4-FFF2-40B4-BE49-F238E27FC236}">
                <a16:creationId xmlns:a16="http://schemas.microsoft.com/office/drawing/2014/main" id="{6B43C7CE-284B-054E-BD0B-62217492A6E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32163" y="885825"/>
            <a:ext cx="0" cy="249396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C8FE3D1E-27A5-914D-BA5D-77F26ED49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100" y="1836738"/>
            <a:ext cx="238125" cy="1252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1">
            <a:extLst>
              <a:ext uri="{FF2B5EF4-FFF2-40B4-BE49-F238E27FC236}">
                <a16:creationId xmlns:a16="http://schemas.microsoft.com/office/drawing/2014/main" id="{DE692556-087D-5642-B3EE-6650E50EB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695" y="439661"/>
            <a:ext cx="1257059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Form Source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51568762-0950-8345-9AB4-6EAE82748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0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2</cp:revision>
  <dcterms:created xsi:type="dcterms:W3CDTF">2020-08-12T19:42:53Z</dcterms:created>
  <dcterms:modified xsi:type="dcterms:W3CDTF">2020-08-26T18:37:46Z</dcterms:modified>
</cp:coreProperties>
</file>