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2630-C378-B540-8479-421D90E94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DB08-B1CC-3E4D-87DC-9FB6A134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67B5-58AB-A844-8D3C-23CC42F1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C553-0E82-F749-8EBE-3566299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7838-45F5-9C4C-A104-ED05DD4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0CB4-102A-AC43-BFB0-46C6C202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8D21-5CE9-3242-9CE3-E0F933F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17A5-173E-0045-84AC-99DFCAE8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AF5F-64A4-4E46-9CE2-1671E0F9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E47F-9984-7B45-A0D5-AC569A02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651BB-7B29-114E-94F7-93FA3A8F1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82811-4C46-7C4C-96F4-5A0A7A8C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55B3-96F3-E24B-B1D5-6203789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3D92-B187-F04D-955C-94AD010C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58EE-C256-6F44-AFAE-6EFFE90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C4A-89DE-1847-8C53-32F2B89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DF2B-087D-CE47-B23F-84C3917A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4CFD-F312-CD43-8463-1AE8802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3343-9611-0E49-B3E2-F8C9EE52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847B-3F7D-C14D-A397-7CE9CB6B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FFC-E8B9-D44D-B033-2F5AB0FA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900F-6C47-8F45-B1BB-5D47919E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A798-3F95-9646-86F2-30C0F59F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804A-08CB-3F49-A35C-53FD2356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AC06-7393-AF4A-9869-D5FBF4A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D5E-07DE-3941-A825-07D8EAD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BE56-BECA-0545-92F8-54241066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C3832-262E-DC44-93D3-98764C03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DE46-E620-1C47-AA41-20FD9C27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6DC5-0F4B-0E4F-91B9-A16B5005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C743-EEB9-BD47-B6E4-0721913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1970-C764-0046-9087-8D8AD875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5DD3-7DD7-F846-932D-A4253E67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8CB4-9435-BC45-BC41-F85FEBE5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A597D-6FD8-3E42-8EF3-6B61C822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CE6FE-7E05-4B44-9389-B7DCF082E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E92-8AE5-7341-86F9-FF7CA147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B178-71A1-C241-90D3-F5C5CE8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2A16D-650C-D146-8D0E-179F7B2F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1428-9171-6349-8C3A-2661C8B3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D4781-6AC2-D143-AB39-C913DC44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77591-3B4D-964E-91D5-C39E6DD0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F5BB-8E12-1A4F-A39F-65FBA2F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62DC3-A3FE-034D-B1A2-2FE2809F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8524E-9D15-B940-8F63-EAFAD23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6D8F0-4E66-5947-B0C4-5A1DF52B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878-3DF4-0848-B841-FF4AC147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B424-3A92-FD4B-95F9-7174F49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E0B7-34E3-F74F-9BC6-12AF85D2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6AF3-E5A3-334A-BD9A-6283EC45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C796-6795-344A-A84A-9D56E54F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E1F3-B91F-DE4E-9219-2EAEB2E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C4B5-5511-2C45-A7DE-F7DD984B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C88F7-AB5A-1441-AE27-F43FBD1DC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AA74-D2FB-F64D-B33D-DF85F085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3861-1B64-1D46-B2F9-79F4E39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9821-C100-FA48-B027-7C9CCC82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0373-F491-3047-B63E-15C6B23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2198-3507-A74C-9457-22F7D33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F039-A205-EB46-BE5E-A54B1F59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8998-509C-564D-8989-9F2F95A8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3A0-7BBA-6440-8FCE-C884DCC1C92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CAEB-AF4C-2141-9730-B0C233E2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DB2C-6FD2-0146-9068-9F38A47F7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60781-20F5-4009-9026-2463B9021AAD}"/>
              </a:ext>
            </a:extLst>
          </p:cNvPr>
          <p:cNvGrpSpPr>
            <a:grpSpLocks noChangeAspect="1"/>
          </p:cNvGrpSpPr>
          <p:nvPr/>
        </p:nvGrpSpPr>
        <p:grpSpPr>
          <a:xfrm>
            <a:off x="476327" y="468350"/>
            <a:ext cx="10552987" cy="6121135"/>
            <a:chOff x="0" y="78062"/>
            <a:chExt cx="5898995" cy="3421642"/>
          </a:xfrm>
        </p:grpSpPr>
        <p:sp>
          <p:nvSpPr>
            <p:cNvPr id="4" name="Line 21">
              <a:extLst>
                <a:ext uri="{FF2B5EF4-FFF2-40B4-BE49-F238E27FC236}">
                  <a16:creationId xmlns:a16="http://schemas.microsoft.com/office/drawing/2014/main" id="{0275FE92-FCE2-0340-B807-B45B0BCCD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5861" y="278783"/>
              <a:ext cx="31287" cy="2642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E7A699B5-2621-BC40-8445-709500A2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062"/>
              <a:ext cx="5898995" cy="34216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0C33E75F-B521-DF4B-886C-3E8B7638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260" y="100363"/>
              <a:ext cx="1512886" cy="54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Repository:</a:t>
              </a:r>
              <a:b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(Cardiology Network)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699148FA-FAEA-5F49-AE75-816144EE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98" y="111513"/>
              <a:ext cx="1333497" cy="3568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Source: </a:t>
              </a:r>
              <a:br>
                <a:rPr kumimoji="0" lang="fr-F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(PCP EHR-CR)</a:t>
              </a:r>
              <a:endParaRPr kumimoji="0" lang="fr-FR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B304F105-5C7E-4645-8D70-80C1645F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346" y="89213"/>
              <a:ext cx="1333497" cy="379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Registry: 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(Cardiology Network)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7B70C8AE-A081-6D49-A67D-484CE2521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5489" y="457200"/>
              <a:ext cx="19049" cy="2464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326BF365-07BF-C445-9A30-283B6696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2187" y="457200"/>
              <a:ext cx="30163" cy="2464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F83EB713-3F25-2948-8089-BB07E729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2007219"/>
              <a:ext cx="114300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B8510E50-8CEE-6543-A619-06909957A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025" y="2196784"/>
              <a:ext cx="114300" cy="546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F0E92D4-2F6A-6040-B1B1-162BA89AD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588" y="1170876"/>
              <a:ext cx="114300" cy="280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2156301-D040-CF48-B19F-B50CF381B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0" y="2453267"/>
              <a:ext cx="14097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CCB50F06-89C8-C44F-96E7-A08E63BED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630" y="2074121"/>
              <a:ext cx="130968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4. Provide and Register Document Set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0897F56-2AFB-C247-AF45-B9BABAA85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975" y="2620536"/>
              <a:ext cx="1344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ADA6AE78-C8CD-4844-8177-07EA83369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484" y="2285992"/>
              <a:ext cx="11779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5. Register Document Set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40E87862-02AA-7B47-ACCF-04DE6A6A2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4" y="111512"/>
              <a:ext cx="1365119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Document Consumer:</a:t>
              </a:r>
              <a:b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(PCP EHR-CR)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8DC421C-99EF-9746-8C7A-D4744DFC9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863" y="457200"/>
              <a:ext cx="19050" cy="2464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BB551912-89DC-DE41-B74D-3ED3D1770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50" y="1728433"/>
              <a:ext cx="4192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F671C8C4-27C4-894E-A7F1-27C431EC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417" y="1059361"/>
              <a:ext cx="1581150" cy="23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1. Query Documents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3611D009-1289-7541-8980-07604EF6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1616928"/>
              <a:ext cx="114300" cy="280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B75F5DFD-18B0-494C-AB68-887E019A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8" y="1360445"/>
              <a:ext cx="114300" cy="280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2E4F01E6-57B2-A44E-A879-426A6B4C5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50" y="1494261"/>
              <a:ext cx="2717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5" name="Text Box 1">
              <a:extLst>
                <a:ext uri="{FF2B5EF4-FFF2-40B4-BE49-F238E27FC236}">
                  <a16:creationId xmlns:a16="http://schemas.microsoft.com/office/drawing/2014/main" id="{3BB9A85C-9117-484E-B321-63634DB97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282" y="1293536"/>
              <a:ext cx="1501347" cy="26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2. Retrieve Document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621A087-D459-F348-8B4D-F795424D1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425" y="1271234"/>
              <a:ext cx="4229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B5DE9E3-8E3E-5E4B-B9B3-B1024F7A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430965"/>
              <a:ext cx="114300" cy="280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EA5ADE75-10F6-554B-BCDF-44363F57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523237"/>
              <a:ext cx="1389062" cy="28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3. Query Documents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FDAE6E5-4706-694E-A5C1-E86D19C7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" y="1126276"/>
              <a:ext cx="120650" cy="701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9706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3</cp:revision>
  <dcterms:created xsi:type="dcterms:W3CDTF">2020-08-10T19:46:41Z</dcterms:created>
  <dcterms:modified xsi:type="dcterms:W3CDTF">2020-08-26T18:50:10Z</dcterms:modified>
</cp:coreProperties>
</file>