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66" d="100"/>
          <a:sy n="66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B4CB-BCAF-684A-BA77-0D04ED751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193D8-56CA-7644-8109-579A649E8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6B77-4BD6-804F-AF26-51095D92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60F0-CDF4-6D4C-A35E-979BAA82AB7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96AEE-9001-324C-B6C3-6860B265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3F7A6-C27A-0B46-81CE-03415B3A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83E-4FDF-054E-AB11-492C2924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6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AFD0-940E-B441-8492-A174E4DC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0FAEC-0193-EA42-9CD5-7F4E47CE4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1299-BC8C-C84D-ABDB-BEABF667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60F0-CDF4-6D4C-A35E-979BAA82AB7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CF680-D332-114A-9FF6-E8BFC2BC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BDB18-0228-1B4F-A0D3-7F9EFD72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83E-4FDF-054E-AB11-492C2924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8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0AB24-D56D-BD4E-B686-7A037D469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8F400-0A7D-204A-953C-A1458EBE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1854C-E83F-BC4F-9AEF-8E27646B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60F0-CDF4-6D4C-A35E-979BAA82AB7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A257D-B62B-DF4A-B92A-4A0E985E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4E212-0E57-384F-9D0C-69313620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83E-4FDF-054E-AB11-492C2924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B650-CEC5-7546-9528-ADF0062C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2D52-7B32-E340-88D7-95396AB1B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4CD1-F013-6A44-B0E4-586299F4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60F0-CDF4-6D4C-A35E-979BAA82AB7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8CE77-EA5E-2B4A-83EB-0CFC67D5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BECCF-359C-BD49-BBEF-90DDA0FB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83E-4FDF-054E-AB11-492C2924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8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43B3-EE8B-7548-B745-F5274389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B9235-BFBF-5C4C-AEF9-5CF5C745B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D380-AFFF-EF45-9B23-1BE670A9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60F0-CDF4-6D4C-A35E-979BAA82AB7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EE505-6CD3-E248-8713-D5702521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39E5-7542-B741-8A1C-72B0A246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83E-4FDF-054E-AB11-492C2924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4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773D-3D1A-E740-B1A4-369093BD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8C5F-0EEB-644C-95A5-2777273C9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2A8C6-0E55-844B-B995-CC24D231C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80F31-E5E9-B64C-8B28-B9BC02C0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60F0-CDF4-6D4C-A35E-979BAA82AB7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AB5D7-F613-BB48-94D5-D53FEFA2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DD416-2203-7549-8720-8DCB9444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83E-4FDF-054E-AB11-492C2924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4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C9B1-4D42-4546-9684-01B82DD9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46233-4DAA-4644-8845-534B815B4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85844-F86F-8547-B87C-1BE542CEA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91606-8123-8C4D-8321-D27E85C0C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366C1-A48C-6C4B-96A5-0126B8D45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77FD6-5D9C-9E4C-9D03-B9D22F48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60F0-CDF4-6D4C-A35E-979BAA82AB7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A8FCF-D20C-7046-9A31-2D785DF3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AF2AC-47E6-1445-BAA3-6D58E994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83E-4FDF-054E-AB11-492C2924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2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4E6A-A570-344B-9E9E-2500BB31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3BEB3-A219-D340-AEB8-ABF5F5CF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60F0-CDF4-6D4C-A35E-979BAA82AB7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D23E3-6C0F-8B43-851E-0003EB8C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4CCA2-E11B-BC4A-8875-D80D4A6A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83E-4FDF-054E-AB11-492C2924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8C12B-D714-0A40-B30D-A577CBB7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60F0-CDF4-6D4C-A35E-979BAA82AB7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51F27-DD20-244A-970B-F56FA75B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F4DE2-BB79-B14D-92BD-11738219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83E-4FDF-054E-AB11-492C2924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7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1EEE-3386-8240-BBE9-FE5EEDD8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CFB16-C561-C941-A4CC-CA64BFD8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8AC27-235F-B044-9FC4-763D0C69E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A8DC1-1D0A-714A-9212-58A4882A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60F0-CDF4-6D4C-A35E-979BAA82AB7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F1225-BB8F-A246-B9F9-D70BB16A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FC4AC-BD59-8044-A39E-4830D673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83E-4FDF-054E-AB11-492C2924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5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81F0-5E9C-B34F-8799-3F54FEB4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CC0FA-7419-3142-B7C3-6C4637C7E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8B43B-3413-FE47-A558-9E422971D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69328-E9E5-AD42-A682-7A5A750E9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60F0-CDF4-6D4C-A35E-979BAA82AB7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B3069-32EA-1947-9458-ADC2C623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9173A-9C63-7340-92C4-B992B810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83E-4FDF-054E-AB11-492C2924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3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61BF3-0296-DB44-9B07-74BF3F48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6DFB1-BD61-7D40-A34E-8D31D48E9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D3358-9F6A-3549-AD6F-3020B59D5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A60F0-CDF4-6D4C-A35E-979BAA82AB7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4A999-CA8D-E546-98C5-FFFFBD6E5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1894A-25B9-AB43-A5DC-074F9419A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8F83E-4FDF-054E-AB11-492C2924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9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2A6238-95A5-4D4A-BCF0-640D8A0F2025}"/>
              </a:ext>
            </a:extLst>
          </p:cNvPr>
          <p:cNvGrpSpPr>
            <a:grpSpLocks noChangeAspect="1"/>
          </p:cNvGrpSpPr>
          <p:nvPr/>
        </p:nvGrpSpPr>
        <p:grpSpPr>
          <a:xfrm>
            <a:off x="488949" y="495300"/>
            <a:ext cx="11201589" cy="5382986"/>
            <a:chOff x="1588" y="457200"/>
            <a:chExt cx="5715000" cy="2746375"/>
          </a:xfrm>
        </p:grpSpPr>
        <p:sp>
          <p:nvSpPr>
            <p:cNvPr id="4" name="Text Box 19">
              <a:extLst>
                <a:ext uri="{FF2B5EF4-FFF2-40B4-BE49-F238E27FC236}">
                  <a16:creationId xmlns:a16="http://schemas.microsoft.com/office/drawing/2014/main" id="{9A8659A9-AC4A-DB4D-B0CD-FAC2235D4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075" y="1828800"/>
              <a:ext cx="268287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2. Retrieve Document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 Box 18">
              <a:extLst>
                <a:ext uri="{FF2B5EF4-FFF2-40B4-BE49-F238E27FC236}">
                  <a16:creationId xmlns:a16="http://schemas.microsoft.com/office/drawing/2014/main" id="{F2BC79F3-DEB1-2E46-B425-56316142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075" y="2197100"/>
              <a:ext cx="3487738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2. Retrieve Document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Line 17">
              <a:extLst>
                <a:ext uri="{FF2B5EF4-FFF2-40B4-BE49-F238E27FC236}">
                  <a16:creationId xmlns:a16="http://schemas.microsoft.com/office/drawing/2014/main" id="{0DFB4AC2-4FB3-F54C-8B82-70333146EB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1913" y="1319213"/>
              <a:ext cx="0" cy="165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7" name="Rectangle 16">
              <a:extLst>
                <a:ext uri="{FF2B5EF4-FFF2-40B4-BE49-F238E27FC236}">
                  <a16:creationId xmlns:a16="http://schemas.microsoft.com/office/drawing/2014/main" id="{B124B177-4A13-4242-AAAC-C1870D5E7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457200"/>
              <a:ext cx="5715000" cy="27463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F3F6E545-69E9-7E47-87F2-7F871C17E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313" y="685800"/>
              <a:ext cx="874712" cy="633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</a:t>
              </a:r>
              <a:b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Registry: </a:t>
              </a:r>
              <a:r>
                <a:rPr kumimoji="0" lang="en-US" altLang="en-US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(Cardiology Network)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A07543D9-3FCF-5745-85BB-21BE799AB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6450" y="1319213"/>
              <a:ext cx="0" cy="165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726299B3-312F-0144-A55E-64ABE2DB3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38" y="685800"/>
              <a:ext cx="947737" cy="633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Consumer:</a:t>
              </a:r>
              <a:b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kumimoji="0" lang="en-US" altLang="en-US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(ER EHR-CR)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7FDDBFC8-0F5E-7A49-9C97-1EB040412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9750" y="1319213"/>
              <a:ext cx="0" cy="165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256F4C-8BEB-014A-9EE0-EFE2C6760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838" y="1381125"/>
              <a:ext cx="120650" cy="1558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942BE8BD-035A-5945-B627-6001B7757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488" y="1471613"/>
              <a:ext cx="44735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7D10D39F-77DD-0647-B55D-2E87A12F6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8675" y="1290638"/>
              <a:ext cx="1104900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1. Query Documents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D5EA2E5C-6A0F-6144-B112-347BFDE08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2063" y="1350963"/>
              <a:ext cx="114300" cy="2809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2EA904C9-97A0-D546-9DFA-4364EA6D8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513" y="685800"/>
              <a:ext cx="769937" cy="633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Repository:</a:t>
              </a:r>
              <a:b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kumimoji="0" lang="en-US" altLang="en-US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(Hospital</a:t>
              </a:r>
              <a:br>
                <a:rPr kumimoji="0" lang="en-US" altLang="en-US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kumimoji="0" lang="en-US" altLang="en-US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EHR-CR)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1910B731-69AF-1F4B-A1B7-DFF83B370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013" y="685800"/>
              <a:ext cx="769937" cy="633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Repository:</a:t>
              </a:r>
              <a:b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kumimoji="0" lang="en-US" altLang="en-US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(Cardiology Network)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5">
              <a:extLst>
                <a:ext uri="{FF2B5EF4-FFF2-40B4-BE49-F238E27FC236}">
                  <a16:creationId xmlns:a16="http://schemas.microsoft.com/office/drawing/2014/main" id="{20AD7C40-31F0-D04A-B4F9-773C527967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9250" y="1319213"/>
              <a:ext cx="0" cy="165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54B56523-603C-8C41-BDDA-05BDE7E4A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538" y="1868488"/>
              <a:ext cx="114300" cy="2809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0" name="Line 3">
              <a:extLst>
                <a:ext uri="{FF2B5EF4-FFF2-40B4-BE49-F238E27FC236}">
                  <a16:creationId xmlns:a16="http://schemas.microsoft.com/office/drawing/2014/main" id="{7FA27D8C-A0B1-104D-B54D-002AEEA37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488" y="2020888"/>
              <a:ext cx="26860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9EF4EDCD-107D-0B4E-B02B-F22588A8B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813" y="2236788"/>
              <a:ext cx="114300" cy="2809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2" name="Line 1">
              <a:extLst>
                <a:ext uri="{FF2B5EF4-FFF2-40B4-BE49-F238E27FC236}">
                  <a16:creationId xmlns:a16="http://schemas.microsoft.com/office/drawing/2014/main" id="{38043D6C-8F92-EB46-8BBD-A9054230F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075" y="2389188"/>
              <a:ext cx="34877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</p:grpSp>
    </p:spTree>
    <p:extLst>
      <p:ext uri="{BB962C8B-B14F-4D97-AF65-F5344CB8AC3E}">
        <p14:creationId xmlns:p14="http://schemas.microsoft.com/office/powerpoint/2010/main" val="75395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John Moehrke</cp:lastModifiedBy>
  <cp:revision>2</cp:revision>
  <dcterms:created xsi:type="dcterms:W3CDTF">2020-08-10T19:56:37Z</dcterms:created>
  <dcterms:modified xsi:type="dcterms:W3CDTF">2020-08-26T18:52:35Z</dcterms:modified>
</cp:coreProperties>
</file>