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4FB7-D1C2-D24C-8F5C-E445F69B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46F7F-3B45-4945-8736-DE947694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4309-656B-EF43-BA2B-157344EE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C038-BBE6-B543-A97E-8C85B3C4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C1F7-E403-D042-822C-813FF91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3FD0-3770-A941-8659-1E6619EC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4321B-9B76-4747-B28F-DC15CF36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9938-A128-2F4F-8730-4BBE3F92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2362-7AD3-CD4E-9804-8B36D9B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0442-F0A9-2C4A-85BB-CB62AD38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15769-2A0D-FE4D-925B-2E2035A8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12EE-D65B-3141-AC64-9F447C00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8567-FD3F-B74C-91BA-92982A2B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07F-3F01-F040-9ECF-D032EACC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7190-1944-8A40-B571-2742CE0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F982-DA7D-404E-8ED0-BA07E5F5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6DD7-A46E-ED49-8A5A-BBEE3765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F662-B16B-1647-ABF1-9083BC1E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8DC2-8800-B34A-8C1D-894C9ED1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3B1-EC1D-BE46-935B-4F7619A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721D-7558-D047-B852-EE8BB641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A6C1-2B2C-D844-B27E-2AC7BBD2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EE47-302E-8843-B9AB-D042A8E5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E81C-78FF-BC41-99EE-4CBFACCF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CFE3-CFC8-7145-8521-BEE7C5FD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DDDB-E94E-4944-BEE4-5ABC3DE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062D-EA04-8341-BA02-298D3BEB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48211-C9AA-3E43-822F-6E001125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78FA-4CC6-2344-821D-965F4FA8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C26B-8B76-0043-BD3D-8F29155B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B6B5-A512-0D4C-9487-A34F52D1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F34-B558-9043-91CF-E0CC331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5FD2-D9C3-8343-996D-5C32420C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99D5-6C5F-274D-B6F3-E8A9E9C2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81FFE-5EB8-4D44-A05D-9D0EFC12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15B7C-92D2-DB4F-BADD-D804658AC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276C0-7EAC-8449-8168-54C5B7CF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46C76-7983-D349-9BBD-737C3A6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4FAF-01A9-C246-9959-1F93E9AE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B561-DD8F-EB41-9BAE-963988BD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A94B-5FF9-C843-B407-7EDDB70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EF6DA-FA89-0D45-A36D-B1B840B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8EAEC-68F2-3E4C-BF32-44C1AFA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F7C07-5CCE-774D-BFB2-1E509741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81D94-6342-0D46-8B59-9CB186FC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E6B6-2E1A-9F4C-8690-71B479C1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240-0FDE-CF46-86E3-70B0D421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E8BD-4EC3-8748-A2E3-C0982538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E103D-2D0A-A84E-B1EB-28233CF8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0307-0D64-1043-BAFC-19F1E17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79A8-C318-DB4D-BEA5-19843B7E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B5AE-2650-7344-A300-ACAEF441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F66-CA2B-A042-AB79-F68E65EA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0773-9994-C34D-87FF-4B78F9EF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1057-77DC-D743-8651-21616850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57D3-4E6D-B741-897B-60CF7AC4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8F577-EB13-B94B-830D-11795A4E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BA35-04B7-1A46-8A4A-7F90382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E7C1B-2125-0F46-94CC-62E7A784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7761-654E-5546-B636-C4070F31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904A-920A-FB42-A9CD-D2E4490B0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526D-E86A-2347-B5D6-0C491A55423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2CD5-6620-3C48-B068-EB640058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4B54-FC69-1841-B4AE-F7B7B99B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4D8DAC-8EB7-FD41-82DD-DFA30B5C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4FFEDF-B929-524C-BE62-B71430E7B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33485"/>
              </p:ext>
            </p:extLst>
          </p:nvPr>
        </p:nvGraphicFramePr>
        <p:xfrm>
          <a:off x="795129" y="463825"/>
          <a:ext cx="10220543" cy="583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911600" imgH="2933700" progId="PowerPoint.Show.8">
                  <p:embed/>
                </p:oleObj>
              </mc:Choice>
              <mc:Fallback>
                <p:oleObj r:id="rId3" imgW="3911600" imgH="29337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460" b="12460"/>
                      <a:stretch>
                        <a:fillRect/>
                      </a:stretch>
                    </p:blipFill>
                    <p:spPr bwMode="auto">
                      <a:xfrm>
                        <a:off x="795129" y="463825"/>
                        <a:ext cx="10220543" cy="583095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56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2020-08-10T19:59:26Z</dcterms:created>
  <dcterms:modified xsi:type="dcterms:W3CDTF">2020-08-26T18:54:24Z</dcterms:modified>
</cp:coreProperties>
</file>