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4AF5-0EBE-A04A-9EDD-446935D8B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9CCE9-20FB-0D4E-8FBC-87E9FDF08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613E-F496-BB40-8B21-01C4DF1E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7E1D-9F2C-1C48-A5F4-E5EC4E52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66C5-2EB6-2B42-B590-EB23019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875E-4BBB-A240-97EC-14EE719A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94C6A-64D7-BA43-B26A-4A58BC1D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0AE0-F7DC-5C46-A449-C106A08A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DBC4-AE49-F04E-88EA-050017A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71EE-9C05-DC42-8C20-5D9BFA04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E2174-3D52-3646-AEB6-5F9E68723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801D3-B370-3647-A59A-4758096B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8676-7352-4A46-B0A4-EF70BC51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43D1-CF71-5749-A63F-7CED5114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A89-9107-BB4F-BB5D-6936B64F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33E7-0718-0647-AA5A-6B22D100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A79A-9821-FF43-B941-6088C613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4A3B-B794-234E-8448-41729B5C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B29F-43F1-E144-82A6-57FCCADD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BECE-AA5D-8A41-838D-AB7C27A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67A-3E80-7741-A796-F9C00DD9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D235-AD50-2741-9744-3E233EC8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F4FD-9C62-E54D-AAC5-B87AA229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CE14-8FA7-674C-A3B6-18D66C0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7CE7-398B-D648-BA44-DF718076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1968-9E58-C342-8BD7-8583532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265F-7377-264A-941C-F25006C98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3854E-C7C1-0347-89FC-99BC9740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A7A05-D3C6-ED48-9BCB-AAEAE1E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FAB4F-A367-354E-A325-226840B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7C43-5B91-664E-AC30-8B2DFD6B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02A2-EEBC-E74D-B09D-DE82625A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B8EB-EA0F-0F43-88D0-26C51F7E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F1C7-6630-B74F-8D35-EA1CA0C8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EF475-4194-3F45-A284-20706B58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520EB-0605-8946-BEF5-FC3E10B9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6683A-7506-9C43-9754-B2DFE401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9AAA5-924D-5042-B283-564A7B4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AB757-9EA2-8449-9317-35ADA5D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D1A8-B9DA-8546-82DD-62D2C74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E6586-A484-3D49-8153-31CE723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E7341-F8F9-F94B-851D-DEBAE8B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57BF8-FC80-344A-A186-AF4D87F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AC088-88F1-4947-ABD7-FCE3B2CE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F357-063D-4946-B7DB-9387E2C3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D543-375B-DC49-946D-223BA408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CA23-21F7-4B4F-B45E-29E3034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9DC8-8BB1-6843-9477-F103E8CB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EF137-6570-B24D-B6F1-48B99E22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E330-0EB4-A548-8F45-E85A3F9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F285-E3EE-D944-AE02-EC935D92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A0628-221D-0744-A2F2-2BA66EA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7FA9-5814-0241-8F4C-445ED42B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59D96-03AC-7C48-8127-7862806E4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7135-B198-2D44-99CC-C09C9439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D4C4-25E4-8647-B2C3-5A8CD85A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89EE2-8E91-B842-81C5-2BE716C5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6FBD-53DF-3840-8ECA-59A3D2A1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50A6-1410-CC47-844E-9844F9B7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0A1D-E7FC-F84B-9CF2-DAA47C01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CDC2-4E62-6D4E-BEF4-B498E8F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1645-4A09-6A43-9CA3-9A9465BDF66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70CF-C9F4-8A4A-9168-004A055CB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6BCF-E16F-5B4B-80F6-5C671F28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87BED62-2990-3D4A-9959-2E093ACF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659897-9FBC-5145-A7D8-196C4FBD8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32057"/>
              </p:ext>
            </p:extLst>
          </p:nvPr>
        </p:nvGraphicFramePr>
        <p:xfrm>
          <a:off x="503582" y="291546"/>
          <a:ext cx="8454887" cy="640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749800" imgH="3568700" progId="PowerPoint.Show.8">
                  <p:embed/>
                </p:oleObj>
              </mc:Choice>
              <mc:Fallback>
                <p:oleObj r:id="rId3" imgW="4749800" imgH="35687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82" y="291546"/>
                        <a:ext cx="8454887" cy="640740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92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2020-08-10T20:03:00Z</dcterms:created>
  <dcterms:modified xsi:type="dcterms:W3CDTF">2020-08-26T18:55:34Z</dcterms:modified>
</cp:coreProperties>
</file>