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72" d="100"/>
          <a:sy n="7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9E2C-D91C-0648-BE88-53DFF502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F46F-32BC-6D49-8826-1A435C63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EF232-E437-6E46-AE26-1AE71BC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83CE-486B-194F-9D82-DCB946E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3A22-97F5-FF47-9571-24F7FE21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A973-0AFF-1041-B1ED-8AA38C53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EFC87-05F1-6145-8EB6-7401D6FF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2270-AF77-A249-9D88-4C697A6C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B032-3D0E-DB46-814C-68598B74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BBDA-629D-6E4A-B794-759F3B06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139A-06B9-8B4E-AC29-E7643F664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3CD66-D79A-2349-9425-D5348F24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EDBF-749A-CC4C-B36D-CF44F77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29-36FE-D640-B5C9-DC1D3397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68B3-2C5E-474F-BEAD-5E4015B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CAEA-2F6A-8E4E-A070-9CB64E31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D2AF-1023-1543-9F11-56BD2FF5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3681-7241-2345-804A-0C05C490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6E5D-93A9-8B4F-A60F-8C9D49B9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6E56-0889-104E-A9BA-5C6A4589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36C5-3A98-2346-8A63-16AC9921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D81B-C31A-3642-B27A-B055A37D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56EA-A804-0A44-B004-E7DB65D2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8B25-7617-D447-A846-4F024687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98AC-DF5A-684F-BBF4-DE4A4EAF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DD2-CCAF-634A-93F1-8D11A5E3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5E99-3496-8D4A-9E9E-3C73D401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8DE3B-5831-D444-981E-BD0DBDA9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91795-7CBA-6744-AFAF-597302B1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7588-19B3-AA41-B756-140F5C0E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D21-1296-BA4A-B8F3-DD146305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0E06-38CB-7E49-A4B2-9A94CD47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519B-BE27-1A4E-9B79-396DAA0E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6D640-09CA-8249-8D79-A019A2CF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07A93-173F-8B48-B68E-1447BD219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F842B-0726-B845-8D2D-C354CA256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E63D-BB7A-CE40-AD0A-63A2E21E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39006-F7EA-6049-8927-223A8EB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C960C-0542-B34F-B39E-6523949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987A-8D65-3A45-AFC4-1C08C81E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46FCC-0590-134C-91CE-A21E517F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F910-ECAB-7D47-B26C-959180E2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A5EE-902A-8E43-801F-E056A0A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1C090-7531-7245-86E4-AD42C38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E59A7-48AD-C14D-B7F4-D3EFF55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000B-3C44-5547-82A8-5DA35AB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A716-AFFB-0E4D-A083-1D257E44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E826-446F-6941-ADC3-9147BC58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63120-C9DF-2A46-9DB6-94778815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3EF1F-3964-4448-A4B0-CF707C0F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4C8C-2D7E-5341-9324-D2F6BB7C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4DD6-CA09-1D44-8C79-46D7B404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A506-7EB7-494A-A7FF-591139DF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A9CFC-9399-1F4F-9696-DA5F3B96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B096-7321-F648-B114-49916AE9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CEEE-A988-F744-BF42-C5B71896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7601-3515-BB4F-B41C-D0709268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78F2B-3CE8-2B43-B70A-6DA2A993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A78A3-E7D2-0443-94F7-FDFBBDED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CBB3-6F84-B64B-9545-6E5F4FFE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8D0F-B9A9-F548-998E-E4A07AD4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51CA-FE02-FC47-AD7D-7803E403777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26FE-E4F8-8B4D-A0E8-CED6FB504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ACB6-DE04-2646-A586-338C8B6C3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82FEFE9-11CF-D247-A4E1-9B914282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EC2C94-2E10-E745-BEF9-19E8A3ECA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11297"/>
              </p:ext>
            </p:extLst>
          </p:nvPr>
        </p:nvGraphicFramePr>
        <p:xfrm>
          <a:off x="556591" y="318051"/>
          <a:ext cx="10982240" cy="616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1130300" imgH="838200" progId="PowerPoint.Show.8">
                  <p:embed/>
                </p:oleObj>
              </mc:Choice>
              <mc:Fallback>
                <p:oleObj r:id="rId3" imgW="1130300" imgH="8382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91" y="318051"/>
                        <a:ext cx="10982240" cy="616225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99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97-2003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2020-08-10T20:07:30Z</dcterms:created>
  <dcterms:modified xsi:type="dcterms:W3CDTF">2020-08-26T18:56:00Z</dcterms:modified>
</cp:coreProperties>
</file>