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72" d="100"/>
          <a:sy n="72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F92E-9C94-5142-846D-05CCFC4EA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DE2BF-142D-434D-BEC9-8C07F5512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5D4FE-A0FE-064B-ADB8-B9DB933A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189-889E-474D-99E7-C0214EE5905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AEDBE-8D32-7948-BD9F-7F6646C1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B85FA-6F88-8040-B6B7-BC4613BB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56A-EA81-474C-BDA1-318C50E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8708-F0E4-AD4C-B7B5-4346BEBD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B58B2-1A43-B14D-863D-FD919F07E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2C039-DD87-284E-9530-5530C7ED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189-889E-474D-99E7-C0214EE5905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F4D1F-72F7-3940-B392-2346E854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E11C2-21EA-BE43-975E-711E10F1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56A-EA81-474C-BDA1-318C50E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8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B35DB-E355-7F44-9A6B-723E3A149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22E68-98C3-AF43-B821-976986C1B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479F5-2495-0F42-852B-1B8AF252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189-889E-474D-99E7-C0214EE5905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B6224-5218-EC45-A4D8-21B65887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22C9C-5BCA-A64B-B5C1-2B40C6AC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56A-EA81-474C-BDA1-318C50E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0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1C15-854B-0144-BE45-1CD4ADE2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A734E-B39A-1840-8023-018C6E14A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81C0-F142-D845-8783-5B1083A8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189-889E-474D-99E7-C0214EE5905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26586-B6E5-8041-BDB4-5585AEAA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FEA6-5003-C543-AC2C-AFAE1817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56A-EA81-474C-BDA1-318C50E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0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B431-FE4F-0449-B370-262691B5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A6902-BB4E-1149-AF4F-5009BAB0B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84A73-1681-6C42-85D9-DDCA543F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189-889E-474D-99E7-C0214EE5905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3569A-74A8-5747-88C0-EF5CBEBC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953C0-3216-C14A-932F-4EEAFDF1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56A-EA81-474C-BDA1-318C50E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2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FA3C-4DA9-8E47-90D6-8BC51B62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8B30-807E-B348-8F45-BB050934D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09274-408E-EE49-8BCB-66D26D644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A435C-2BDB-6E46-B28F-35C78C74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189-889E-474D-99E7-C0214EE5905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03E6B-9EC8-684B-B14C-ACFE936B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DEF91-0062-E040-A73C-89E373CB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56A-EA81-474C-BDA1-318C50E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8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D604-8020-9441-9B5A-68E413E4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38E23-BE5B-0D4C-BC4F-A4512E96F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7F7A9-4B7B-0C43-BFE3-E9D30D81B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3B859-954E-6F4A-B5B8-AE903F572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CFA01-95BC-5E4F-9443-2AE2A27EC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41AED-E4DE-6747-A3FB-4185AAEE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189-889E-474D-99E7-C0214EE5905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A2FCFD-4C31-154B-BB42-55E51007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6B409-39F0-9541-89BE-DD792733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56A-EA81-474C-BDA1-318C50E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3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FF98-A313-6848-81DC-B555E501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5ED48-C2B6-2B4C-9746-8E23808E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189-889E-474D-99E7-C0214EE5905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AF24A-C919-4547-83F4-8A522C8A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BB689-6C38-0745-A1C9-754A89F5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56A-EA81-474C-BDA1-318C50E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6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DB6A2-5457-C841-ADB6-C951A90C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189-889E-474D-99E7-C0214EE5905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E3E1A-BE6D-A045-9B6F-EA6DD0D66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8B55F-5111-9F42-B8F5-370EFA5B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56A-EA81-474C-BDA1-318C50E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0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DE2-D380-484E-81B1-0BB20771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493D-85F8-2E41-B20D-77A996D7C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30624-02E1-E748-8546-543247944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10A47-12BE-554E-A112-C3A48AF3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189-889E-474D-99E7-C0214EE5905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74DEE-2A3C-F840-8633-1B35BB1C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F9A1E-8E8D-944B-80A4-17695E99B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56A-EA81-474C-BDA1-318C50E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0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387C-43D3-694A-812D-3D7E0C4F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B464A-DBF2-7E41-B40F-46529845A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475F2-6B0A-6242-938A-E026E268D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5AC84-B406-734E-8B08-9135B5E0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189-889E-474D-99E7-C0214EE5905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9B7E9-38CC-BF46-A81B-8326AA4A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41CD2-D434-7741-A4E4-5C43B2EB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56A-EA81-474C-BDA1-318C50E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1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74458-AB95-584D-9727-999158CF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919A-572C-144E-BBDD-C85BA2633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05FB6-11D6-0340-9E17-70376DB8D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53189-889E-474D-99E7-C0214EE5905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4C439-A3BD-9645-A54F-F98D65A16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17F92-289F-1B41-BF35-925F0AA3C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456A-EA81-474C-BDA1-318C50E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44B4EB-009F-4F55-8102-16B0FF1A2525}"/>
              </a:ext>
            </a:extLst>
          </p:cNvPr>
          <p:cNvGrpSpPr/>
          <p:nvPr/>
        </p:nvGrpSpPr>
        <p:grpSpPr>
          <a:xfrm>
            <a:off x="800100" y="461962"/>
            <a:ext cx="8667750" cy="5934075"/>
            <a:chOff x="38100" y="457200"/>
            <a:chExt cx="8667750" cy="5934075"/>
          </a:xfrm>
        </p:grpSpPr>
        <p:sp>
          <p:nvSpPr>
            <p:cNvPr id="4" name="Text Box 46">
              <a:extLst>
                <a:ext uri="{FF2B5EF4-FFF2-40B4-BE49-F238E27FC236}">
                  <a16:creationId xmlns:a16="http://schemas.microsoft.com/office/drawing/2014/main" id="{1D3EF58F-61BC-C440-A2A8-9601F8AC1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75" y="4572000"/>
              <a:ext cx="5915025" cy="6858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/>
                <a:t>XDS Document Entry</a:t>
              </a:r>
              <a:endParaRPr lang="fr-FR" altLang="en-US" sz="1200"/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fr-FR" altLang="en-US" sz="1200"/>
            </a:p>
          </p:txBody>
        </p:sp>
        <p:sp>
          <p:nvSpPr>
            <p:cNvPr id="5" name="Text Box 45">
              <a:extLst>
                <a:ext uri="{FF2B5EF4-FFF2-40B4-BE49-F238E27FC236}">
                  <a16:creationId xmlns:a16="http://schemas.microsoft.com/office/drawing/2014/main" id="{3EC73570-CA81-BA4C-851A-A043324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625" y="2514600"/>
              <a:ext cx="3876675" cy="342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/>
                <a:t>XDS Submission Set</a:t>
              </a:r>
            </a:p>
          </p:txBody>
        </p:sp>
        <p:sp>
          <p:nvSpPr>
            <p:cNvPr id="6" name="Text Box 44">
              <a:extLst>
                <a:ext uri="{FF2B5EF4-FFF2-40B4-BE49-F238E27FC236}">
                  <a16:creationId xmlns:a16="http://schemas.microsoft.com/office/drawing/2014/main" id="{B827DE19-12DE-7A4C-975B-C9AA2874F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457200"/>
              <a:ext cx="2514600" cy="342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/>
                <a:t>XDS Folder</a:t>
              </a:r>
            </a:p>
          </p:txBody>
        </p:sp>
        <p:sp>
          <p:nvSpPr>
            <p:cNvPr id="7" name="AutoShape 43">
              <a:extLst>
                <a:ext uri="{FF2B5EF4-FFF2-40B4-BE49-F238E27FC236}">
                  <a16:creationId xmlns:a16="http://schemas.microsoft.com/office/drawing/2014/main" id="{21EE1570-EA4B-5643-BB5B-0D4B08D21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1371600"/>
              <a:ext cx="2514600" cy="5715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en-US" sz="1200"/>
                <a:t>Is associated with</a:t>
              </a:r>
            </a:p>
          </p:txBody>
        </p:sp>
        <p:sp>
          <p:nvSpPr>
            <p:cNvPr id="8" name="Line 42">
              <a:extLst>
                <a:ext uri="{FF2B5EF4-FFF2-40B4-BE49-F238E27FC236}">
                  <a16:creationId xmlns:a16="http://schemas.microsoft.com/office/drawing/2014/main" id="{B2E74BF0-42D9-3743-8A7A-F4929BE94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3500" y="800100"/>
              <a:ext cx="0" cy="571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" name="Line 41">
              <a:extLst>
                <a:ext uri="{FF2B5EF4-FFF2-40B4-BE49-F238E27FC236}">
                  <a16:creationId xmlns:a16="http://schemas.microsoft.com/office/drawing/2014/main" id="{09C38807-B168-A54B-ADBC-ADD6C19D2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3500" y="1943100"/>
              <a:ext cx="0" cy="2628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0" name="AutoShape 40">
              <a:extLst>
                <a:ext uri="{FF2B5EF4-FFF2-40B4-BE49-F238E27FC236}">
                  <a16:creationId xmlns:a16="http://schemas.microsoft.com/office/drawing/2014/main" id="{88EB21E9-0542-5945-96FD-1E38B059F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475" y="3429000"/>
              <a:ext cx="1838325" cy="5715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1" name="Line 39">
              <a:extLst>
                <a:ext uri="{FF2B5EF4-FFF2-40B4-BE49-F238E27FC236}">
                  <a16:creationId xmlns:a16="http://schemas.microsoft.com/office/drawing/2014/main" id="{CE6CE8ED-01AA-E948-9F45-6871B0B94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2857500"/>
              <a:ext cx="0" cy="571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2" name="Line 38">
              <a:extLst>
                <a:ext uri="{FF2B5EF4-FFF2-40B4-BE49-F238E27FC236}">
                  <a16:creationId xmlns:a16="http://schemas.microsoft.com/office/drawing/2014/main" id="{B19342DD-E1E7-EE4B-974C-F27E30D64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4000500"/>
              <a:ext cx="0" cy="571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3" name="AutoShape 37">
              <a:extLst>
                <a:ext uri="{FF2B5EF4-FFF2-40B4-BE49-F238E27FC236}">
                  <a16:creationId xmlns:a16="http://schemas.microsoft.com/office/drawing/2014/main" id="{ED832E59-C514-2244-A5DF-428C34897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5819775"/>
              <a:ext cx="1905000" cy="5715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en-US" sz="1200"/>
                <a:t>References</a:t>
              </a:r>
            </a:p>
          </p:txBody>
        </p:sp>
        <p:sp>
          <p:nvSpPr>
            <p:cNvPr id="14" name="Text Box 36">
              <a:extLst>
                <a:ext uri="{FF2B5EF4-FFF2-40B4-BE49-F238E27FC236}">
                  <a16:creationId xmlns:a16="http://schemas.microsoft.com/office/drawing/2014/main" id="{383ADB6F-D8A7-C742-A121-4D0C23E93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100" y="5943600"/>
              <a:ext cx="2057400" cy="3429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en-US" sz="1200"/>
                <a:t>XDS Document in Repository</a:t>
              </a:r>
            </a:p>
          </p:txBody>
        </p:sp>
        <p:sp>
          <p:nvSpPr>
            <p:cNvPr id="15" name="Line 35">
              <a:extLst>
                <a:ext uri="{FF2B5EF4-FFF2-40B4-BE49-F238E27FC236}">
                  <a16:creationId xmlns:a16="http://schemas.microsoft.com/office/drawing/2014/main" id="{59ED5CB4-D547-8E45-BBFB-D8989E95E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9550" y="6096000"/>
              <a:ext cx="57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6" name="Line 34">
              <a:extLst>
                <a:ext uri="{FF2B5EF4-FFF2-40B4-BE49-F238E27FC236}">
                  <a16:creationId xmlns:a16="http://schemas.microsoft.com/office/drawing/2014/main" id="{11201325-EB40-A243-89C8-FB01FA4D20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7489825" y="3986213"/>
              <a:ext cx="3333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7" name="Text Box 33">
              <a:extLst>
                <a:ext uri="{FF2B5EF4-FFF2-40B4-BE49-F238E27FC236}">
                  <a16:creationId xmlns:a16="http://schemas.microsoft.com/office/drawing/2014/main" id="{613BAC86-AE47-E942-8F54-5CEC9C1CB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4775" y="4276725"/>
              <a:ext cx="5048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en-US" sz="1200"/>
                <a:t>1-n</a:t>
              </a:r>
            </a:p>
          </p:txBody>
        </p:sp>
        <p:sp>
          <p:nvSpPr>
            <p:cNvPr id="18" name="Text Box 32">
              <a:extLst>
                <a:ext uri="{FF2B5EF4-FFF2-40B4-BE49-F238E27FC236}">
                  <a16:creationId xmlns:a16="http://schemas.microsoft.com/office/drawing/2014/main" id="{6792D582-6A31-CC41-BE06-2C85ABD30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2857500"/>
              <a:ext cx="3429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en-US" sz="1200"/>
                <a:t>1</a:t>
              </a:r>
            </a:p>
          </p:txBody>
        </p:sp>
        <p:sp>
          <p:nvSpPr>
            <p:cNvPr id="19" name="Text Box 31">
              <a:extLst>
                <a:ext uri="{FF2B5EF4-FFF2-40B4-BE49-F238E27FC236}">
                  <a16:creationId xmlns:a16="http://schemas.microsoft.com/office/drawing/2014/main" id="{B5A2A743-7BC5-574D-9296-B6D772DAF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3975" y="800100"/>
              <a:ext cx="5810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en-US" sz="1200"/>
                <a:t>0-n</a:t>
              </a:r>
            </a:p>
          </p:txBody>
        </p:sp>
        <p:sp>
          <p:nvSpPr>
            <p:cNvPr id="20" name="Text Box 30">
              <a:extLst>
                <a:ext uri="{FF2B5EF4-FFF2-40B4-BE49-F238E27FC236}">
                  <a16:creationId xmlns:a16="http://schemas.microsoft.com/office/drawing/2014/main" id="{EF186EF9-4014-4A49-A0D0-078A6163B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500" y="2171700"/>
              <a:ext cx="3429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en-US" sz="1200"/>
                <a:t>1</a:t>
              </a:r>
            </a:p>
          </p:txBody>
        </p:sp>
        <p:sp>
          <p:nvSpPr>
            <p:cNvPr id="21" name="Text Box 29">
              <a:extLst>
                <a:ext uri="{FF2B5EF4-FFF2-40B4-BE49-F238E27FC236}">
                  <a16:creationId xmlns:a16="http://schemas.microsoft.com/office/drawing/2014/main" id="{48F22344-44F8-3D4F-A55F-4F9824163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9550" y="5810250"/>
              <a:ext cx="3429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en-US" sz="1200"/>
                <a:t>1</a:t>
              </a:r>
            </a:p>
          </p:txBody>
        </p:sp>
        <p:sp>
          <p:nvSpPr>
            <p:cNvPr id="22" name="Text Box 28">
              <a:extLst>
                <a:ext uri="{FF2B5EF4-FFF2-40B4-BE49-F238E27FC236}">
                  <a16:creationId xmlns:a16="http://schemas.microsoft.com/office/drawing/2014/main" id="{7F1E394C-43BA-194D-9B4E-4818CFE09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8100" y="3800475"/>
              <a:ext cx="3429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en-US" sz="1200"/>
                <a:t>1</a:t>
              </a:r>
            </a:p>
          </p:txBody>
        </p:sp>
        <p:sp>
          <p:nvSpPr>
            <p:cNvPr id="23" name="AutoShape 27">
              <a:extLst>
                <a:ext uri="{FF2B5EF4-FFF2-40B4-BE49-F238E27FC236}">
                  <a16:creationId xmlns:a16="http://schemas.microsoft.com/office/drawing/2014/main" id="{FA88CC9D-0A40-CC4F-8BCF-939F655EB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1225" y="2381250"/>
              <a:ext cx="1533525" cy="5715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en-US" sz="1200"/>
                <a:t>Belongs to</a:t>
              </a:r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EDEB4EDD-83FA-104E-B7CB-0E33378487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225" y="3295650"/>
              <a:ext cx="1800225" cy="48577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/>
                <a:t>Local [EHR-CR] Patient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/>
                <a:t>At the time of submission</a:t>
              </a:r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CB7F1027-13B9-4142-86B6-986219952C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81300" y="5562600"/>
              <a:ext cx="57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id="{1F4B6072-5989-664C-B2A0-1F13BF097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6975" y="4638675"/>
              <a:ext cx="3429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en-US" sz="1200"/>
                <a:t>1</a:t>
              </a:r>
            </a:p>
          </p:txBody>
        </p:sp>
        <p:sp>
          <p:nvSpPr>
            <p:cNvPr id="27" name="Text Box 23">
              <a:extLst>
                <a:ext uri="{FF2B5EF4-FFF2-40B4-BE49-F238E27FC236}">
                  <a16:creationId xmlns:a16="http://schemas.microsoft.com/office/drawing/2014/main" id="{B3A773EF-2553-CB4F-8006-3D0C326D4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0350" y="5381625"/>
              <a:ext cx="3429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en-US" sz="1200"/>
                <a:t>1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43C2A670-9E4F-4742-92FF-CFBDDFE5B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3581400"/>
              <a:ext cx="122872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en-US" sz="1200"/>
                <a:t>References</a:t>
              </a:r>
            </a:p>
          </p:txBody>
        </p:sp>
        <p:sp>
          <p:nvSpPr>
            <p:cNvPr id="29" name="AutoShape 21">
              <a:extLst>
                <a:ext uri="{FF2B5EF4-FFF2-40B4-BE49-F238E27FC236}">
                  <a16:creationId xmlns:a16="http://schemas.microsoft.com/office/drawing/2014/main" id="{A60C18C9-F1CC-A047-97C9-2A090BBBD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" y="3429000"/>
              <a:ext cx="2514600" cy="5715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0" name="Line 20">
              <a:extLst>
                <a:ext uri="{FF2B5EF4-FFF2-40B4-BE49-F238E27FC236}">
                  <a16:creationId xmlns:a16="http://schemas.microsoft.com/office/drawing/2014/main" id="{F077F9DE-E270-B848-B1CA-6914FA987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400" y="2857500"/>
              <a:ext cx="0" cy="571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1" name="Line 19">
              <a:extLst>
                <a:ext uri="{FF2B5EF4-FFF2-40B4-BE49-F238E27FC236}">
                  <a16:creationId xmlns:a16="http://schemas.microsoft.com/office/drawing/2014/main" id="{798F268D-0064-BF4E-8931-F591A59F7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400" y="4000500"/>
              <a:ext cx="0" cy="571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2" name="Text Box 18">
              <a:extLst>
                <a:ext uri="{FF2B5EF4-FFF2-40B4-BE49-F238E27FC236}">
                  <a16:creationId xmlns:a16="http://schemas.microsoft.com/office/drawing/2014/main" id="{EF39916C-2F4F-E040-8A28-9AC48B6D1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775" y="4276725"/>
              <a:ext cx="5048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en-US" sz="1200"/>
                <a:t>1</a:t>
              </a:r>
            </a:p>
          </p:txBody>
        </p:sp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B396959B-043E-FA4F-AA0D-9848EDE64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2857500"/>
              <a:ext cx="3429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en-US" sz="1200"/>
                <a:t>1</a:t>
              </a:r>
            </a:p>
          </p:txBody>
        </p:sp>
        <p:sp>
          <p:nvSpPr>
            <p:cNvPr id="34" name="Text Box 16">
              <a:extLst>
                <a:ext uri="{FF2B5EF4-FFF2-40B4-BE49-F238E27FC236}">
                  <a16:creationId xmlns:a16="http://schemas.microsoft.com/office/drawing/2014/main" id="{A7594E2E-6127-5241-8FB9-999EF222E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75" y="3581400"/>
              <a:ext cx="19240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/>
                <a:t>Was initially submitted in</a:t>
              </a:r>
            </a:p>
          </p:txBody>
        </p:sp>
        <p:sp>
          <p:nvSpPr>
            <p:cNvPr id="35" name="AutoShape 15">
              <a:extLst>
                <a:ext uri="{FF2B5EF4-FFF2-40B4-BE49-F238E27FC236}">
                  <a16:creationId xmlns:a16="http://schemas.microsoft.com/office/drawing/2014/main" id="{F9AC0811-8186-F34B-A556-7EFB5431F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4162425"/>
              <a:ext cx="1296988" cy="569913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6" name="Text Box 14">
              <a:extLst>
                <a:ext uri="{FF2B5EF4-FFF2-40B4-BE49-F238E27FC236}">
                  <a16:creationId xmlns:a16="http://schemas.microsoft.com/office/drawing/2014/main" id="{DA0E041F-3C90-3B4E-9B14-923D03C5F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2775" y="4295775"/>
              <a:ext cx="1447800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en-US" sz="1200"/>
                <a:t>Was submitted</a:t>
              </a:r>
              <a:br>
                <a:rPr lang="fr-FR" altLang="en-US" sz="1200"/>
              </a:br>
              <a:r>
                <a:rPr lang="fr-FR" altLang="en-US" sz="1200"/>
                <a:t>for</a:t>
              </a: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A4D13949-B1A9-4E4A-978D-832AF0D17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1725" y="4743450"/>
              <a:ext cx="1485900" cy="190500"/>
            </a:xfrm>
            <a:custGeom>
              <a:avLst/>
              <a:gdLst>
                <a:gd name="T0" fmla="*/ 0 w 2340"/>
                <a:gd name="T1" fmla="*/ 190500 h 1125"/>
                <a:gd name="T2" fmla="*/ 1485900 w 2340"/>
                <a:gd name="T3" fmla="*/ 190500 h 1125"/>
                <a:gd name="T4" fmla="*/ 1485900 w 2340"/>
                <a:gd name="T5" fmla="*/ 0 h 11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40" h="1125">
                  <a:moveTo>
                    <a:pt x="0" y="1125"/>
                  </a:moveTo>
                  <a:lnTo>
                    <a:pt x="2340" y="1125"/>
                  </a:lnTo>
                  <a:lnTo>
                    <a:pt x="234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D6168DB4-213F-964C-B5BC-F0BBE62D4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3800" y="2162175"/>
              <a:ext cx="247650" cy="495300"/>
            </a:xfrm>
            <a:custGeom>
              <a:avLst/>
              <a:gdLst>
                <a:gd name="T0" fmla="*/ 0 w 540"/>
                <a:gd name="T1" fmla="*/ 495300 h 690"/>
                <a:gd name="T2" fmla="*/ 247650 w 540"/>
                <a:gd name="T3" fmla="*/ 495300 h 690"/>
                <a:gd name="T4" fmla="*/ 247650 w 540"/>
                <a:gd name="T5" fmla="*/ 0 h 6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0" h="690">
                  <a:moveTo>
                    <a:pt x="0" y="690"/>
                  </a:moveTo>
                  <a:lnTo>
                    <a:pt x="540" y="690"/>
                  </a:lnTo>
                  <a:lnTo>
                    <a:pt x="54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9ACE0A94-51D7-FE45-8C3C-A850CBA95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975" y="2676525"/>
              <a:ext cx="571500" cy="1876425"/>
            </a:xfrm>
            <a:custGeom>
              <a:avLst/>
              <a:gdLst>
                <a:gd name="T0" fmla="*/ 19050 w 900"/>
                <a:gd name="T1" fmla="*/ 1875790 h 2954"/>
                <a:gd name="T2" fmla="*/ 0 w 900"/>
                <a:gd name="T3" fmla="*/ 18415 h 2954"/>
                <a:gd name="T4" fmla="*/ 571500 w 900"/>
                <a:gd name="T5" fmla="*/ 0 h 29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0" h="2954">
                  <a:moveTo>
                    <a:pt x="30" y="2954"/>
                  </a:moveTo>
                  <a:lnTo>
                    <a:pt x="0" y="30"/>
                  </a:lnTo>
                  <a:lnTo>
                    <a:pt x="90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0" name="Text Box 10">
              <a:extLst>
                <a:ext uri="{FF2B5EF4-FFF2-40B4-BE49-F238E27FC236}">
                  <a16:creationId xmlns:a16="http://schemas.microsoft.com/office/drawing/2014/main" id="{6AE3D249-632B-1645-B00E-7EECEE496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5625" y="1666875"/>
              <a:ext cx="1800225" cy="48577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en-US" sz="1200"/>
                <a:t>Clinical Affinity Domain [EHR LR] Patient</a:t>
              </a:r>
            </a:p>
          </p:txBody>
        </p:sp>
        <p:sp>
          <p:nvSpPr>
            <p:cNvPr id="41" name="Text Box 9">
              <a:extLst>
                <a:ext uri="{FF2B5EF4-FFF2-40B4-BE49-F238E27FC236}">
                  <a16:creationId xmlns:a16="http://schemas.microsoft.com/office/drawing/2014/main" id="{CB09A1C0-D1DB-2C4E-8635-008EAA591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2125" y="4200525"/>
              <a:ext cx="3429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en-US" sz="1200"/>
                <a:t>1</a:t>
              </a:r>
            </a:p>
          </p:txBody>
        </p:sp>
        <p:sp>
          <p:nvSpPr>
            <p:cNvPr id="42" name="Text Box 8">
              <a:extLst>
                <a:ext uri="{FF2B5EF4-FFF2-40B4-BE49-F238E27FC236}">
                  <a16:creationId xmlns:a16="http://schemas.microsoft.com/office/drawing/2014/main" id="{CF273191-6F73-C64A-B14E-EE2DCE819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9075" y="2219325"/>
              <a:ext cx="3429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en-US" sz="1200"/>
                <a:t>1</a:t>
              </a:r>
            </a:p>
          </p:txBody>
        </p:sp>
        <p:sp>
          <p:nvSpPr>
            <p:cNvPr id="43" name="AutoShape 7">
              <a:extLst>
                <a:ext uri="{FF2B5EF4-FFF2-40B4-BE49-F238E27FC236}">
                  <a16:creationId xmlns:a16="http://schemas.microsoft.com/office/drawing/2014/main" id="{4C1E8C59-9406-F64B-A3FE-17D797F69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925" y="1400175"/>
              <a:ext cx="2514600" cy="5715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4" name="Line 6">
              <a:extLst>
                <a:ext uri="{FF2B5EF4-FFF2-40B4-BE49-F238E27FC236}">
                  <a16:creationId xmlns:a16="http://schemas.microsoft.com/office/drawing/2014/main" id="{520E2B4B-43F0-AA46-8A37-A7308076E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1225" y="638175"/>
              <a:ext cx="0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5" name="Line 5">
              <a:extLst>
                <a:ext uri="{FF2B5EF4-FFF2-40B4-BE49-F238E27FC236}">
                  <a16:creationId xmlns:a16="http://schemas.microsoft.com/office/drawing/2014/main" id="{C6D7ACF2-075D-FF40-B993-3485C0C2F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1225" y="1971675"/>
              <a:ext cx="0" cy="571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6" name="Text Box 4">
              <a:extLst>
                <a:ext uri="{FF2B5EF4-FFF2-40B4-BE49-F238E27FC236}">
                  <a16:creationId xmlns:a16="http://schemas.microsoft.com/office/drawing/2014/main" id="{B2D80BB5-7BD4-0F44-A04A-B86C68560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2247900"/>
              <a:ext cx="5048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en-US" sz="1200"/>
                <a:t>1</a:t>
              </a:r>
            </a:p>
          </p:txBody>
        </p:sp>
        <p:sp>
          <p:nvSpPr>
            <p:cNvPr id="47" name="Text Box 3">
              <a:extLst>
                <a:ext uri="{FF2B5EF4-FFF2-40B4-BE49-F238E27FC236}">
                  <a16:creationId xmlns:a16="http://schemas.microsoft.com/office/drawing/2014/main" id="{A9CEBE1D-D0F0-E846-8418-D7A8E127C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750" y="647700"/>
              <a:ext cx="3429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en-US" sz="1200"/>
                <a:t>1</a:t>
              </a:r>
            </a:p>
          </p:txBody>
        </p:sp>
        <p:sp>
          <p:nvSpPr>
            <p:cNvPr id="48" name="Text Box 2">
              <a:extLst>
                <a:ext uri="{FF2B5EF4-FFF2-40B4-BE49-F238E27FC236}">
                  <a16:creationId xmlns:a16="http://schemas.microsoft.com/office/drawing/2014/main" id="{B81F341E-DA36-8340-AB1A-E00435877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3500" y="1552575"/>
              <a:ext cx="19240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/>
                <a:t>Was initially submitted in</a:t>
              </a:r>
            </a:p>
          </p:txBody>
        </p:sp>
        <p:sp>
          <p:nvSpPr>
            <p:cNvPr id="49" name="Line 1">
              <a:extLst>
                <a:ext uri="{FF2B5EF4-FFF2-40B4-BE49-F238E27FC236}">
                  <a16:creationId xmlns:a16="http://schemas.microsoft.com/office/drawing/2014/main" id="{815B0F92-66E6-3442-BBA3-738A00171E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1225" y="638175"/>
              <a:ext cx="17049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50" name="Rectangle 47">
            <a:extLst>
              <a:ext uri="{FF2B5EF4-FFF2-40B4-BE49-F238E27FC236}">
                <a16:creationId xmlns:a16="http://schemas.microsoft.com/office/drawing/2014/main" id="{CD64AB1C-4A48-9C4A-948E-82B2DC20B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4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John Moehrke</cp:lastModifiedBy>
  <cp:revision>2</cp:revision>
  <dcterms:created xsi:type="dcterms:W3CDTF">2020-08-10T20:09:34Z</dcterms:created>
  <dcterms:modified xsi:type="dcterms:W3CDTF">2020-08-26T18:56:52Z</dcterms:modified>
</cp:coreProperties>
</file>