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66" d="100"/>
          <a:sy n="66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D2F8-23F2-9949-A862-9044D60B3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077F-385B-A741-B0F9-AB764113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F443-1D61-1A44-8693-6C259399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9816-FEC9-9243-A810-BE96EB10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025D-2A45-9B43-8B0E-AA55C676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5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92C-E29A-BB4C-9962-04D5E6C9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E0643-84E5-E046-98A0-38D071BB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2BD4-8D4D-C04F-88CD-77D20CB7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FAAC-0F83-E14C-A3D8-A2D9328D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652-2239-D343-B636-ECDF9AD3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5C1E3-F504-DD41-8812-35CB0D834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D0EE5-8D84-264E-9A0B-1FC69F5A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7A7-2CAB-3F40-80BC-746B4D1D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D89B-9C63-2742-86BC-DAC2ADD2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7C84-805A-D841-B64D-04FC7EFE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8B78-39D1-B54B-80CE-D8471A4F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6DF5-F67A-5842-8852-96C16192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7CA1-37D2-EC4B-BA9C-0183460B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4A2E2-723F-DD41-9479-7D4A8AD0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9731-7698-F349-BCEC-9E98768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3D74-09EA-FE42-9BCF-85602FB4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B26DA-AF31-3B48-803A-56E67FCE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D683-DF1F-3242-B44B-F0D5860F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C100-6FE3-904B-A5E1-0469FD9E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CA1-F6FA-954B-94AE-AC61FF5D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C364-16F8-BE4D-9207-0172E32C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2A2E-0BA4-1F47-BD63-8F4DCD12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330DB-E583-0A44-88EF-427E9F22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9A65-564A-4A41-A5B5-FB843D55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7CAAE-1685-284D-8D35-AE6A68D9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48CB-A5E2-2046-9BEF-B974D656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F9CA-549A-9A4D-874C-BA88C363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D532-3820-9441-9CAD-24B6BE1E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AA65E-3FCB-5141-8F46-3A796242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FF359-1722-AC44-8C3C-2843F97D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47A13-AA05-234C-AACD-9D1144DBF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30313-A64C-AF4B-A6DF-D0BBE3BE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5F89E-53FE-5048-8A37-DA851FC7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5F741-EAED-3D4E-8B37-158293C4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124D-A22B-5948-8FBF-11B028B8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11446-B34A-504D-A58F-6DFB7723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CC4F-AF64-B04B-BEAE-1ABD9F14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18663-8CC2-C342-848C-4F586712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ABFC8-C95C-1844-8AFC-2E678C6B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F1A1A-5477-964F-B360-3E3DCA0C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00A1-EE3A-DA49-A220-9DAEC28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8058-6072-9045-AB63-7E8E4442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5B2D-A89A-B94E-9D9F-0E5C803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31670-3B47-394C-BFC9-293CCC8AF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0307-608B-4F47-98E2-4E54D550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8B41-8002-A349-B222-DDEC0D4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999B-42FC-2E4D-B4A7-572C980B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6DAB-0D78-AF4C-87BA-9EB4636E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7FFDD-65B9-4E42-8D2C-DA3875C8F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1636-50F8-4543-A31A-52F041618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62DB-1C54-6548-BA3E-E031A2B2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BE18F-A8F0-9740-A1F1-B5558B04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73F6-D4DD-D045-AE75-963B920A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785-6FF3-A545-9D8F-75F661ED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757F-0CD4-2F4A-80EE-E3AED837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0331-D748-FE4D-A32E-E9799AD9D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93A7-516F-3948-A658-F899CDEF2D1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E6EA-94B1-7741-BB4D-07632E3D9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9779-084B-3442-BD2B-406B25377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996F-CBE9-2E46-818B-63258752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6A3823-89FC-480E-A868-4622CE79F570}"/>
              </a:ext>
            </a:extLst>
          </p:cNvPr>
          <p:cNvGrpSpPr>
            <a:grpSpLocks noChangeAspect="1"/>
          </p:cNvGrpSpPr>
          <p:nvPr/>
        </p:nvGrpSpPr>
        <p:grpSpPr>
          <a:xfrm>
            <a:off x="653142" y="542925"/>
            <a:ext cx="10387465" cy="5886904"/>
            <a:chOff x="0" y="457200"/>
            <a:chExt cx="6353008" cy="3600450"/>
          </a:xfrm>
        </p:grpSpPr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B785D231-B325-EB43-8D31-9E1CACECB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5" y="457200"/>
              <a:ext cx="2576354" cy="1200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Security Domain B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A6901E79-A6F1-BD47-9991-4111E7208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57400"/>
              <a:ext cx="2264069" cy="1438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Security Domain A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AF30C5D3-915E-7D4A-B893-CE2DC044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699" y="1866900"/>
              <a:ext cx="2208303" cy="15430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Security Domain C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ED10161-BEAC-B84F-86FD-9BDC54E0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49" y="2514600"/>
              <a:ext cx="1070693" cy="495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Source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8318893B-953E-1347-96F6-D20A0BC6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575" y="2533650"/>
              <a:ext cx="1394131" cy="3619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Comsumer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4C61ABF5-6F66-C54C-9035-7A00806A0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8300" y="1447799"/>
              <a:ext cx="1126458" cy="1190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C891AEEE-491A-3443-B2D6-92B4FF5A0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6125" y="1476375"/>
              <a:ext cx="1171070" cy="1123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315BA740-40B9-E441-BB74-7FC9782B2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474" y="2000250"/>
              <a:ext cx="158373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Encrypted,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TLS, Authenticated if Online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CC083F6-AF77-1D43-B75C-C7D859FA1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799" y="1428750"/>
              <a:ext cx="1583733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Encrypted,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S/MIME, Signed if Offline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48D836-F516-EA4F-AC88-2B71EC95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838200"/>
              <a:ext cx="1416437" cy="4000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Repositoryy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3">
              <a:extLst>
                <a:ext uri="{FF2B5EF4-FFF2-40B4-BE49-F238E27FC236}">
                  <a16:creationId xmlns:a16="http://schemas.microsoft.com/office/drawing/2014/main" id="{C4FA375C-9A62-904C-B186-5EBB9A1F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75" y="1095375"/>
              <a:ext cx="1260294" cy="4000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545283F9-ACF0-6044-86CD-4BAC774EC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3781425"/>
              <a:ext cx="606725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All Actors are part of the same Clinical Affinity Domain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6CC51A6B-BA74-6348-A777-2E0956695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857500"/>
              <a:ext cx="1416437" cy="4000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Repository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">
              <a:extLst>
                <a:ext uri="{FF2B5EF4-FFF2-40B4-BE49-F238E27FC236}">
                  <a16:creationId xmlns:a16="http://schemas.microsoft.com/office/drawing/2014/main" id="{E09FBFAC-EF27-534D-9ABB-7B9F6554E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3550" y="2714625"/>
              <a:ext cx="2922098" cy="295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18" name="Rectangle 15">
            <a:extLst>
              <a:ext uri="{FF2B5EF4-FFF2-40B4-BE49-F238E27FC236}">
                <a16:creationId xmlns:a16="http://schemas.microsoft.com/office/drawing/2014/main" id="{77C6A7B7-5EF8-3D4F-B07B-4CCC491A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27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2020-08-10T20:20:38Z</dcterms:created>
  <dcterms:modified xsi:type="dcterms:W3CDTF">2020-08-26T19:00:04Z</dcterms:modified>
</cp:coreProperties>
</file>